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Lst>
  <p:sldSz cy="5143500" cx="9144000"/>
  <p:notesSz cx="6858000" cy="9144000"/>
  <p:embeddedFontLst>
    <p:embeddedFont>
      <p:font typeface="Poppins"/>
      <p:regular r:id="rId23"/>
      <p:bold r:id="rId24"/>
      <p:italic r:id="rId25"/>
      <p:boldItalic r:id="rId26"/>
    </p:embeddedFont>
    <p:embeddedFont>
      <p:font typeface="Poppins Light"/>
      <p:regular r:id="rId27"/>
      <p:bold r:id="rId28"/>
      <p:italic r:id="rId29"/>
      <p:boldItalic r:id="rId30"/>
    </p:embeddedFont>
    <p:embeddedFont>
      <p:font typeface="Poppins Medium"/>
      <p:regular r:id="rId31"/>
      <p:bold r:id="rId32"/>
      <p:italic r:id="rId33"/>
      <p:boldItalic r:id="rId34"/>
    </p:embeddedFont>
    <p:embeddedFont>
      <p:font typeface="Poppins Black"/>
      <p:bold r:id="rId35"/>
      <p:boldItalic r:id="rId36"/>
    </p:embeddedFont>
    <p:embeddedFont>
      <p:font typeface="Poppins SemiBold"/>
      <p:regular r:id="rId37"/>
      <p:bold r:id="rId38"/>
      <p:italic r:id="rId39"/>
      <p:boldItalic r:id="rId40"/>
    </p:embeddedFont>
    <p:embeddedFont>
      <p:font typeface="Poppins ExtraBold"/>
      <p:bold r:id="rId41"/>
      <p:boldItalic r:id="rId42"/>
    </p:embeddedFont>
    <p:embeddedFont>
      <p:font typeface="Alfa Slab One"/>
      <p:regular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Sydney Monn"/>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oppinsSemiBold-boldItalic.fntdata"/><Relationship Id="rId20" Type="http://schemas.openxmlformats.org/officeDocument/2006/relationships/slide" Target="slides/slide14.xml"/><Relationship Id="rId42" Type="http://schemas.openxmlformats.org/officeDocument/2006/relationships/font" Target="fonts/PoppinsExtraBold-boldItalic.fntdata"/><Relationship Id="rId41" Type="http://schemas.openxmlformats.org/officeDocument/2006/relationships/font" Target="fonts/PoppinsExtraBold-bold.fntdata"/><Relationship Id="rId22" Type="http://schemas.openxmlformats.org/officeDocument/2006/relationships/slide" Target="slides/slide16.xml"/><Relationship Id="rId21" Type="http://schemas.openxmlformats.org/officeDocument/2006/relationships/slide" Target="slides/slide15.xml"/><Relationship Id="rId43" Type="http://schemas.openxmlformats.org/officeDocument/2006/relationships/font" Target="fonts/AlfaSlabOne-regular.fntdata"/><Relationship Id="rId24" Type="http://schemas.openxmlformats.org/officeDocument/2006/relationships/font" Target="fonts/Poppins-bold.fntdata"/><Relationship Id="rId23" Type="http://schemas.openxmlformats.org/officeDocument/2006/relationships/font" Target="fonts/Poppins-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 Target="slides/slide3.xml"/><Relationship Id="rId26" Type="http://schemas.openxmlformats.org/officeDocument/2006/relationships/font" Target="fonts/Poppins-boldItalic.fntdata"/><Relationship Id="rId25" Type="http://schemas.openxmlformats.org/officeDocument/2006/relationships/font" Target="fonts/Poppins-italic.fntdata"/><Relationship Id="rId28" Type="http://schemas.openxmlformats.org/officeDocument/2006/relationships/font" Target="fonts/PoppinsLight-bold.fntdata"/><Relationship Id="rId27" Type="http://schemas.openxmlformats.org/officeDocument/2006/relationships/font" Target="fonts/PoppinsLight-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PoppinsLight-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PoppinsMedium-regular.fntdata"/><Relationship Id="rId30" Type="http://schemas.openxmlformats.org/officeDocument/2006/relationships/font" Target="fonts/PoppinsLight-boldItalic.fntdata"/><Relationship Id="rId11" Type="http://schemas.openxmlformats.org/officeDocument/2006/relationships/slide" Target="slides/slide5.xml"/><Relationship Id="rId33" Type="http://schemas.openxmlformats.org/officeDocument/2006/relationships/font" Target="fonts/PoppinsMedium-italic.fntdata"/><Relationship Id="rId10" Type="http://schemas.openxmlformats.org/officeDocument/2006/relationships/slide" Target="slides/slide4.xml"/><Relationship Id="rId32" Type="http://schemas.openxmlformats.org/officeDocument/2006/relationships/font" Target="fonts/PoppinsMedium-bold.fntdata"/><Relationship Id="rId13" Type="http://schemas.openxmlformats.org/officeDocument/2006/relationships/slide" Target="slides/slide7.xml"/><Relationship Id="rId35" Type="http://schemas.openxmlformats.org/officeDocument/2006/relationships/font" Target="fonts/PoppinsBlack-bold.fntdata"/><Relationship Id="rId12" Type="http://schemas.openxmlformats.org/officeDocument/2006/relationships/slide" Target="slides/slide6.xml"/><Relationship Id="rId34" Type="http://schemas.openxmlformats.org/officeDocument/2006/relationships/font" Target="fonts/PoppinsMedium-boldItalic.fntdata"/><Relationship Id="rId15" Type="http://schemas.openxmlformats.org/officeDocument/2006/relationships/slide" Target="slides/slide9.xml"/><Relationship Id="rId37" Type="http://schemas.openxmlformats.org/officeDocument/2006/relationships/font" Target="fonts/PoppinsSemiBold-regular.fntdata"/><Relationship Id="rId14" Type="http://schemas.openxmlformats.org/officeDocument/2006/relationships/slide" Target="slides/slide8.xml"/><Relationship Id="rId36" Type="http://schemas.openxmlformats.org/officeDocument/2006/relationships/font" Target="fonts/PoppinsBlack-boldItalic.fntdata"/><Relationship Id="rId17" Type="http://schemas.openxmlformats.org/officeDocument/2006/relationships/slide" Target="slides/slide11.xml"/><Relationship Id="rId39" Type="http://schemas.openxmlformats.org/officeDocument/2006/relationships/font" Target="fonts/PoppinsSemiBold-italic.fntdata"/><Relationship Id="rId16" Type="http://schemas.openxmlformats.org/officeDocument/2006/relationships/slide" Target="slides/slide10.xml"/><Relationship Id="rId38" Type="http://schemas.openxmlformats.org/officeDocument/2006/relationships/font" Target="fonts/PoppinsSemiBold-bold.fntdata"/><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04-16T23:40:36.898">
    <p:pos x="6000" y="0"/>
    <p:text>Summarize after winni and bo here</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267441a5eb_0_1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7" name="Google Shape;247;g2267441a5eb_0_1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267441a5eb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267441a5eb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2267441a5eb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2267441a5eb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267441a5eb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2267441a5eb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2267441a5eb_0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2267441a5eb_0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2267441a5eb_0_2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2267441a5eb_0_2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2267441a5eb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2267441a5eb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1eecceb3b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1eecceb3b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2267441a5eb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2267441a5eb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2267441a5eb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2267441a5eb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2267441a5eb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2267441a5eb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267441a5eb_0_1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2267441a5eb_0_1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2267441a5eb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2267441a5eb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267441a5eb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2267441a5eb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267441a5eb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2267441a5eb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dk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thruBlk="1"/>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20.png"/><Relationship Id="rId11" Type="http://schemas.openxmlformats.org/officeDocument/2006/relationships/image" Target="../media/image23.png"/><Relationship Id="rId10" Type="http://schemas.openxmlformats.org/officeDocument/2006/relationships/image" Target="../media/image5.png"/><Relationship Id="rId12" Type="http://schemas.openxmlformats.org/officeDocument/2006/relationships/image" Target="../media/image7.png"/><Relationship Id="rId9"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6.png"/><Relationship Id="rId8" Type="http://schemas.openxmlformats.org/officeDocument/2006/relationships/image" Target="../media/image3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33.png"/><Relationship Id="rId4" Type="http://schemas.openxmlformats.org/officeDocument/2006/relationships/image" Target="../media/image59.jpg"/><Relationship Id="rId5" Type="http://schemas.openxmlformats.org/officeDocument/2006/relationships/image" Target="../media/image34.jpg"/><Relationship Id="rId6" Type="http://schemas.openxmlformats.org/officeDocument/2006/relationships/image" Target="../media/image53.jpg"/><Relationship Id="rId7" Type="http://schemas.openxmlformats.org/officeDocument/2006/relationships/image" Target="../media/image36.jpg"/><Relationship Id="rId8" Type="http://schemas.openxmlformats.org/officeDocument/2006/relationships/image" Target="../media/image4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57.jp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54.png"/><Relationship Id="rId4" Type="http://schemas.openxmlformats.org/officeDocument/2006/relationships/image" Target="../media/image51.gif"/><Relationship Id="rId5" Type="http://schemas.openxmlformats.org/officeDocument/2006/relationships/image" Target="../media/image58.gif"/><Relationship Id="rId6" Type="http://schemas.openxmlformats.org/officeDocument/2006/relationships/image" Target="../media/image41.png"/><Relationship Id="rId7" Type="http://schemas.openxmlformats.org/officeDocument/2006/relationships/image" Target="../media/image4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30.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30.png"/><Relationship Id="rId4" Type="http://schemas.openxmlformats.org/officeDocument/2006/relationships/image" Target="../media/image50.png"/><Relationship Id="rId5"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52.png"/><Relationship Id="rId4" Type="http://schemas.openxmlformats.org/officeDocument/2006/relationships/image" Target="../media/image45.png"/><Relationship Id="rId9" Type="http://schemas.openxmlformats.org/officeDocument/2006/relationships/hyperlink" Target="https://www.statista.com/statistics/1263585/top-video-game-genres-worldwide-by-age/" TargetMode="External"/><Relationship Id="rId5" Type="http://schemas.openxmlformats.org/officeDocument/2006/relationships/image" Target="../media/image48.png"/><Relationship Id="rId6" Type="http://schemas.openxmlformats.org/officeDocument/2006/relationships/hyperlink" Target="https://www.statista.com/statistics/189582/age-of-us-video-game-players/" TargetMode="External"/><Relationship Id="rId7" Type="http://schemas.openxmlformats.org/officeDocument/2006/relationships/image" Target="../media/image30.png"/><Relationship Id="rId8" Type="http://schemas.openxmlformats.org/officeDocument/2006/relationships/hyperlink" Target="https://www.vice.com/en/article/z43eb9/why-horror-games-are-more-fun-to-watch-than-play"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7.png"/></Relationships>
</file>

<file path=ppt/slides/_rels/slide2.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5.png"/><Relationship Id="rId13" Type="http://schemas.openxmlformats.org/officeDocument/2006/relationships/image" Target="../media/image13.png"/><Relationship Id="rId12" Type="http://schemas.openxmlformats.org/officeDocument/2006/relationships/image" Target="../media/image10.png"/><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20.png"/><Relationship Id="rId9" Type="http://schemas.openxmlformats.org/officeDocument/2006/relationships/image" Target="../media/image4.png"/><Relationship Id="rId15" Type="http://schemas.openxmlformats.org/officeDocument/2006/relationships/image" Target="../media/image16.png"/><Relationship Id="rId14" Type="http://schemas.openxmlformats.org/officeDocument/2006/relationships/image" Target="../media/image11.png"/><Relationship Id="rId17" Type="http://schemas.openxmlformats.org/officeDocument/2006/relationships/image" Target="../media/image12.png"/><Relationship Id="rId16" Type="http://schemas.openxmlformats.org/officeDocument/2006/relationships/image" Target="../media/image9.png"/><Relationship Id="rId5" Type="http://schemas.openxmlformats.org/officeDocument/2006/relationships/image" Target="../media/image2.png"/><Relationship Id="rId19" Type="http://schemas.openxmlformats.org/officeDocument/2006/relationships/image" Target="../media/image19.png"/><Relationship Id="rId6" Type="http://schemas.openxmlformats.org/officeDocument/2006/relationships/image" Target="../media/image3.png"/><Relationship Id="rId18" Type="http://schemas.openxmlformats.org/officeDocument/2006/relationships/image" Target="../media/image14.png"/><Relationship Id="rId7" Type="http://schemas.openxmlformats.org/officeDocument/2006/relationships/image" Target="../media/image6.png"/><Relationship Id="rId8" Type="http://schemas.openxmlformats.org/officeDocument/2006/relationships/image" Target="../media/image37.png"/></Relationships>
</file>

<file path=ppt/slides/_rels/slide3.xml.rels><?xml version="1.0" encoding="UTF-8" standalone="yes"?><Relationships xmlns="http://schemas.openxmlformats.org/package/2006/relationships"><Relationship Id="rId11" Type="http://schemas.openxmlformats.org/officeDocument/2006/relationships/image" Target="../media/image23.png"/><Relationship Id="rId10" Type="http://schemas.openxmlformats.org/officeDocument/2006/relationships/image" Target="../media/image5.png"/><Relationship Id="rId13" Type="http://schemas.openxmlformats.org/officeDocument/2006/relationships/image" Target="../media/image15.png"/><Relationship Id="rId12" Type="http://schemas.openxmlformats.org/officeDocument/2006/relationships/image" Target="../media/image21.png"/><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20.png"/><Relationship Id="rId9" Type="http://schemas.openxmlformats.org/officeDocument/2006/relationships/image" Target="../media/image4.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6.png"/><Relationship Id="rId8"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24.jpg"/><Relationship Id="rId4" Type="http://schemas.openxmlformats.org/officeDocument/2006/relationships/image" Target="../media/image27.png"/><Relationship Id="rId5"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35.jpg"/><Relationship Id="rId4" Type="http://schemas.openxmlformats.org/officeDocument/2006/relationships/image" Target="../media/image25.png"/><Relationship Id="rId5" Type="http://schemas.openxmlformats.org/officeDocument/2006/relationships/image" Target="../media/image2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56.jpg"/><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comments" Target="../comments/comment1.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31.jpg"/><Relationship Id="rId4" Type="http://schemas.openxmlformats.org/officeDocument/2006/relationships/image" Target="../media/image55.jpg"/><Relationship Id="rId5" Type="http://schemas.openxmlformats.org/officeDocument/2006/relationships/image" Target="../media/image3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39.png"/><Relationship Id="rId4" Type="http://schemas.openxmlformats.org/officeDocument/2006/relationships/image" Target="../media/image46.png"/><Relationship Id="rId5"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sp>
        <p:nvSpPr>
          <p:cNvPr id="54" name="Google Shape;54;p13"/>
          <p:cNvSpPr txBox="1"/>
          <p:nvPr/>
        </p:nvSpPr>
        <p:spPr>
          <a:xfrm>
            <a:off x="1352650" y="370700"/>
            <a:ext cx="11121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lt1"/>
                </a:solidFill>
                <a:latin typeface="Poppins Light"/>
                <a:ea typeface="Poppins Light"/>
                <a:cs typeface="Poppins Light"/>
                <a:sym typeface="Poppins Light"/>
              </a:rPr>
              <a:t>A Pitch by</a:t>
            </a:r>
            <a:endParaRPr sz="1200">
              <a:solidFill>
                <a:schemeClr val="lt1"/>
              </a:solidFill>
              <a:latin typeface="Poppins Light"/>
              <a:ea typeface="Poppins Light"/>
              <a:cs typeface="Poppins Light"/>
              <a:sym typeface="Poppins Light"/>
            </a:endParaRPr>
          </a:p>
        </p:txBody>
      </p:sp>
      <p:pic>
        <p:nvPicPr>
          <p:cNvPr id="55" name="Google Shape;55;p13"/>
          <p:cNvPicPr preferRelativeResize="0"/>
          <p:nvPr/>
        </p:nvPicPr>
        <p:blipFill>
          <a:blip r:embed="rId3">
            <a:alphaModFix/>
          </a:blip>
          <a:stretch>
            <a:fillRect/>
          </a:stretch>
        </p:blipFill>
        <p:spPr>
          <a:xfrm>
            <a:off x="1163752" y="2228850"/>
            <a:ext cx="952500" cy="685800"/>
          </a:xfrm>
          <a:prstGeom prst="rect">
            <a:avLst/>
          </a:prstGeom>
          <a:noFill/>
          <a:ln>
            <a:noFill/>
          </a:ln>
        </p:spPr>
      </p:pic>
      <p:pic>
        <p:nvPicPr>
          <p:cNvPr id="56" name="Google Shape;56;p13"/>
          <p:cNvPicPr preferRelativeResize="0"/>
          <p:nvPr/>
        </p:nvPicPr>
        <p:blipFill>
          <a:blip r:embed="rId4">
            <a:alphaModFix/>
          </a:blip>
          <a:stretch>
            <a:fillRect/>
          </a:stretch>
        </p:blipFill>
        <p:spPr>
          <a:xfrm>
            <a:off x="1768702" y="2228850"/>
            <a:ext cx="952500" cy="685800"/>
          </a:xfrm>
          <a:prstGeom prst="rect">
            <a:avLst/>
          </a:prstGeom>
          <a:noFill/>
          <a:ln>
            <a:noFill/>
          </a:ln>
        </p:spPr>
      </p:pic>
      <p:pic>
        <p:nvPicPr>
          <p:cNvPr id="57" name="Google Shape;57;p13"/>
          <p:cNvPicPr preferRelativeResize="0"/>
          <p:nvPr/>
        </p:nvPicPr>
        <p:blipFill>
          <a:blip r:embed="rId5">
            <a:alphaModFix/>
          </a:blip>
          <a:stretch>
            <a:fillRect/>
          </a:stretch>
        </p:blipFill>
        <p:spPr>
          <a:xfrm>
            <a:off x="2116252" y="2228850"/>
            <a:ext cx="952500" cy="685800"/>
          </a:xfrm>
          <a:prstGeom prst="rect">
            <a:avLst/>
          </a:prstGeom>
          <a:noFill/>
          <a:ln>
            <a:noFill/>
          </a:ln>
        </p:spPr>
      </p:pic>
      <p:pic>
        <p:nvPicPr>
          <p:cNvPr id="58" name="Google Shape;58;p13"/>
          <p:cNvPicPr preferRelativeResize="0"/>
          <p:nvPr/>
        </p:nvPicPr>
        <p:blipFill>
          <a:blip r:embed="rId5">
            <a:alphaModFix/>
          </a:blip>
          <a:stretch>
            <a:fillRect/>
          </a:stretch>
        </p:blipFill>
        <p:spPr>
          <a:xfrm>
            <a:off x="2657727" y="2228850"/>
            <a:ext cx="952500" cy="685800"/>
          </a:xfrm>
          <a:prstGeom prst="rect">
            <a:avLst/>
          </a:prstGeom>
          <a:noFill/>
          <a:ln>
            <a:noFill/>
          </a:ln>
        </p:spPr>
      </p:pic>
      <p:pic>
        <p:nvPicPr>
          <p:cNvPr id="59" name="Google Shape;59;p13"/>
          <p:cNvPicPr preferRelativeResize="0"/>
          <p:nvPr/>
        </p:nvPicPr>
        <p:blipFill>
          <a:blip r:embed="rId6">
            <a:alphaModFix/>
          </a:blip>
          <a:stretch>
            <a:fillRect/>
          </a:stretch>
        </p:blipFill>
        <p:spPr>
          <a:xfrm>
            <a:off x="3184302" y="2228850"/>
            <a:ext cx="952500" cy="685800"/>
          </a:xfrm>
          <a:prstGeom prst="rect">
            <a:avLst/>
          </a:prstGeom>
          <a:noFill/>
          <a:ln>
            <a:noFill/>
          </a:ln>
        </p:spPr>
      </p:pic>
      <p:pic>
        <p:nvPicPr>
          <p:cNvPr id="60" name="Google Shape;60;p13"/>
          <p:cNvPicPr preferRelativeResize="0"/>
          <p:nvPr/>
        </p:nvPicPr>
        <p:blipFill>
          <a:blip r:embed="rId7">
            <a:alphaModFix/>
          </a:blip>
          <a:stretch>
            <a:fillRect/>
          </a:stretch>
        </p:blipFill>
        <p:spPr>
          <a:xfrm>
            <a:off x="3847377" y="2228850"/>
            <a:ext cx="952500" cy="685800"/>
          </a:xfrm>
          <a:prstGeom prst="rect">
            <a:avLst/>
          </a:prstGeom>
          <a:noFill/>
          <a:ln>
            <a:noFill/>
          </a:ln>
        </p:spPr>
      </p:pic>
      <p:sp>
        <p:nvSpPr>
          <p:cNvPr id="61" name="Google Shape;61;p13"/>
          <p:cNvSpPr txBox="1"/>
          <p:nvPr/>
        </p:nvSpPr>
        <p:spPr>
          <a:xfrm>
            <a:off x="4572000" y="461600"/>
            <a:ext cx="21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62" name="Google Shape;62;p13"/>
          <p:cNvPicPr preferRelativeResize="0"/>
          <p:nvPr/>
        </p:nvPicPr>
        <p:blipFill>
          <a:blip r:embed="rId4">
            <a:alphaModFix/>
          </a:blip>
          <a:stretch>
            <a:fillRect/>
          </a:stretch>
        </p:blipFill>
        <p:spPr>
          <a:xfrm>
            <a:off x="4432000" y="2228850"/>
            <a:ext cx="952500" cy="685800"/>
          </a:xfrm>
          <a:prstGeom prst="rect">
            <a:avLst/>
          </a:prstGeom>
          <a:noFill/>
          <a:ln>
            <a:noFill/>
          </a:ln>
        </p:spPr>
      </p:pic>
      <p:pic>
        <p:nvPicPr>
          <p:cNvPr id="63" name="Google Shape;63;p13"/>
          <p:cNvPicPr preferRelativeResize="0"/>
          <p:nvPr/>
        </p:nvPicPr>
        <p:blipFill>
          <a:blip r:embed="rId8">
            <a:alphaModFix/>
          </a:blip>
          <a:stretch>
            <a:fillRect/>
          </a:stretch>
        </p:blipFill>
        <p:spPr>
          <a:xfrm>
            <a:off x="5418200" y="2228850"/>
            <a:ext cx="952500" cy="685800"/>
          </a:xfrm>
          <a:prstGeom prst="rect">
            <a:avLst/>
          </a:prstGeom>
          <a:noFill/>
          <a:ln>
            <a:noFill/>
          </a:ln>
        </p:spPr>
      </p:pic>
      <p:pic>
        <p:nvPicPr>
          <p:cNvPr id="64" name="Google Shape;64;p13"/>
          <p:cNvPicPr preferRelativeResize="0"/>
          <p:nvPr/>
        </p:nvPicPr>
        <p:blipFill>
          <a:blip r:embed="rId9">
            <a:alphaModFix/>
          </a:blip>
          <a:stretch>
            <a:fillRect/>
          </a:stretch>
        </p:blipFill>
        <p:spPr>
          <a:xfrm>
            <a:off x="6490125" y="2228850"/>
            <a:ext cx="952500" cy="685800"/>
          </a:xfrm>
          <a:prstGeom prst="rect">
            <a:avLst/>
          </a:prstGeom>
          <a:noFill/>
          <a:ln>
            <a:noFill/>
          </a:ln>
        </p:spPr>
      </p:pic>
      <p:pic>
        <p:nvPicPr>
          <p:cNvPr id="65" name="Google Shape;65;p13"/>
          <p:cNvPicPr preferRelativeResize="0"/>
          <p:nvPr/>
        </p:nvPicPr>
        <p:blipFill>
          <a:blip r:embed="rId3">
            <a:alphaModFix/>
          </a:blip>
          <a:stretch>
            <a:fillRect/>
          </a:stretch>
        </p:blipFill>
        <p:spPr>
          <a:xfrm>
            <a:off x="7027750" y="2228850"/>
            <a:ext cx="952500" cy="685800"/>
          </a:xfrm>
          <a:prstGeom prst="rect">
            <a:avLst/>
          </a:prstGeom>
          <a:noFill/>
          <a:ln>
            <a:noFill/>
          </a:ln>
        </p:spPr>
      </p:pic>
      <p:pic>
        <p:nvPicPr>
          <p:cNvPr id="66" name="Google Shape;66;p13"/>
          <p:cNvPicPr preferRelativeResize="0"/>
          <p:nvPr/>
        </p:nvPicPr>
        <p:blipFill>
          <a:blip r:embed="rId10">
            <a:alphaModFix/>
          </a:blip>
          <a:stretch>
            <a:fillRect/>
          </a:stretch>
        </p:blipFill>
        <p:spPr>
          <a:xfrm>
            <a:off x="4799875" y="2228850"/>
            <a:ext cx="952500" cy="685800"/>
          </a:xfrm>
          <a:prstGeom prst="rect">
            <a:avLst/>
          </a:prstGeom>
          <a:noFill/>
          <a:ln>
            <a:noFill/>
          </a:ln>
        </p:spPr>
      </p:pic>
      <p:pic>
        <p:nvPicPr>
          <p:cNvPr id="67" name="Google Shape;67;p13"/>
          <p:cNvPicPr preferRelativeResize="0"/>
          <p:nvPr/>
        </p:nvPicPr>
        <p:blipFill>
          <a:blip r:embed="rId11">
            <a:alphaModFix/>
          </a:blip>
          <a:stretch>
            <a:fillRect/>
          </a:stretch>
        </p:blipFill>
        <p:spPr>
          <a:xfrm>
            <a:off x="5892975" y="2228850"/>
            <a:ext cx="952500" cy="685800"/>
          </a:xfrm>
          <a:prstGeom prst="rect">
            <a:avLst/>
          </a:prstGeom>
          <a:noFill/>
          <a:ln>
            <a:noFill/>
          </a:ln>
        </p:spPr>
      </p:pic>
      <p:pic>
        <p:nvPicPr>
          <p:cNvPr id="68" name="Google Shape;68;p13"/>
          <p:cNvPicPr preferRelativeResize="0"/>
          <p:nvPr/>
        </p:nvPicPr>
        <p:blipFill rotWithShape="1">
          <a:blip r:embed="rId12">
            <a:alphaModFix/>
          </a:blip>
          <a:srcRect b="31833" l="0" r="0" t="22936"/>
          <a:stretch/>
        </p:blipFill>
        <p:spPr>
          <a:xfrm>
            <a:off x="369450" y="740000"/>
            <a:ext cx="3078475" cy="870276"/>
          </a:xfrm>
          <a:prstGeom prst="rect">
            <a:avLst/>
          </a:prstGeom>
          <a:noFill/>
          <a:ln>
            <a:noFill/>
          </a:ln>
        </p:spPr>
      </p:pic>
      <p:sp>
        <p:nvSpPr>
          <p:cNvPr id="69" name="Google Shape;69;p13"/>
          <p:cNvSpPr txBox="1"/>
          <p:nvPr/>
        </p:nvSpPr>
        <p:spPr>
          <a:xfrm>
            <a:off x="7098275" y="4668100"/>
            <a:ext cx="19770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rgbClr val="32C3E2"/>
                </a:solidFill>
                <a:latin typeface="Poppins Light"/>
                <a:ea typeface="Poppins Light"/>
                <a:cs typeface="Poppins Light"/>
                <a:sym typeface="Poppins Light"/>
              </a:rPr>
              <a:t>(click to continue)</a:t>
            </a:r>
            <a:endParaRPr>
              <a:solidFill>
                <a:srgbClr val="32C3E2"/>
              </a:solidFill>
              <a:latin typeface="Poppins Light"/>
              <a:ea typeface="Poppins Light"/>
              <a:cs typeface="Poppins Light"/>
              <a:sym typeface="Poppins Light"/>
            </a:endParaRPr>
          </a:p>
        </p:txBody>
      </p:sp>
      <p:sp>
        <p:nvSpPr>
          <p:cNvPr id="70" name="Google Shape;70;p13"/>
          <p:cNvSpPr txBox="1"/>
          <p:nvPr/>
        </p:nvSpPr>
        <p:spPr>
          <a:xfrm>
            <a:off x="74275" y="4668100"/>
            <a:ext cx="655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oppins Light"/>
                <a:ea typeface="Poppins Light"/>
                <a:cs typeface="Poppins Light"/>
                <a:sym typeface="Poppins Light"/>
              </a:rPr>
              <a:t>All slides are animated and will prompt you to continue</a:t>
            </a:r>
            <a:endParaRPr>
              <a:solidFill>
                <a:schemeClr val="lt1"/>
              </a:solidFill>
              <a:latin typeface="Poppins Light"/>
              <a:ea typeface="Poppins Light"/>
              <a:cs typeface="Poppins Light"/>
              <a:sym typeface="Poppins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54"/>
                                        </p:tgtEl>
                                        <p:attrNameLst>
                                          <p:attrName>style.visibility</p:attrName>
                                        </p:attrNameLst>
                                      </p:cBhvr>
                                      <p:to>
                                        <p:strVal val="visible"/>
                                      </p:to>
                                    </p:set>
                                    <p:animEffect filter="fade" transition="in">
                                      <p:cBhvr>
                                        <p:cTn dur="2000"/>
                                        <p:tgtEl>
                                          <p:spTgt spid="5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68"/>
                                        </p:tgtEl>
                                        <p:attrNameLst>
                                          <p:attrName>style.visibility</p:attrName>
                                        </p:attrNameLst>
                                      </p:cBhvr>
                                      <p:to>
                                        <p:strVal val="visible"/>
                                      </p:to>
                                    </p:set>
                                    <p:animEffect filter="fade" transition="in">
                                      <p:cBhvr>
                                        <p:cTn dur="2000"/>
                                        <p:tgtEl>
                                          <p:spTgt spid="68"/>
                                        </p:tgtEl>
                                      </p:cBhvr>
                                    </p:animEffect>
                                  </p:childTnLst>
                                </p:cTn>
                              </p:par>
                            </p:childTnLst>
                          </p:cTn>
                        </p:par>
                        <p:par>
                          <p:cTn fill="hold">
                            <p:stCondLst>
                              <p:cond delay="4000"/>
                            </p:stCondLst>
                            <p:childTnLst>
                              <p:par>
                                <p:cTn fill="hold" nodeType="afterEffect" presetClass="exit" presetID="10" presetSubtype="0">
                                  <p:stCondLst>
                                    <p:cond delay="0"/>
                                  </p:stCondLst>
                                  <p:childTnLst>
                                    <p:animEffect filter="fade" transition="out">
                                      <p:cBhvr>
                                        <p:cTn dur="1000"/>
                                        <p:tgtEl>
                                          <p:spTgt spid="54"/>
                                        </p:tgtEl>
                                      </p:cBhvr>
                                    </p:animEffect>
                                    <p:set>
                                      <p:cBhvr>
                                        <p:cTn dur="1" fill="hold">
                                          <p:stCondLst>
                                            <p:cond delay="1000"/>
                                          </p:stCondLst>
                                        </p:cTn>
                                        <p:tgtEl>
                                          <p:spTgt spid="5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68"/>
                                        </p:tgtEl>
                                      </p:cBhvr>
                                    </p:animEffect>
                                    <p:set>
                                      <p:cBhvr>
                                        <p:cTn dur="1" fill="hold">
                                          <p:stCondLst>
                                            <p:cond delay="1000"/>
                                          </p:stCondLst>
                                        </p:cTn>
                                        <p:tgtEl>
                                          <p:spTgt spid="68"/>
                                        </p:tgtEl>
                                        <p:attrNameLst>
                                          <p:attrName>style.visibility</p:attrName>
                                        </p:attrNameLst>
                                      </p:cBhvr>
                                      <p:to>
                                        <p:strVal val="hidden"/>
                                      </p:to>
                                    </p:se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55"/>
                                        </p:tgtEl>
                                        <p:attrNameLst>
                                          <p:attrName>style.visibility</p:attrName>
                                        </p:attrNameLst>
                                      </p:cBhvr>
                                      <p:to>
                                        <p:strVal val="visible"/>
                                      </p:to>
                                    </p:set>
                                    <p:animEffect filter="fade" transition="in">
                                      <p:cBhvr>
                                        <p:cTn dur="300"/>
                                        <p:tgtEl>
                                          <p:spTgt spid="55"/>
                                        </p:tgtEl>
                                      </p:cBhvr>
                                    </p:animEffect>
                                  </p:childTnLst>
                                </p:cTn>
                              </p:par>
                            </p:childTnLst>
                          </p:cTn>
                        </p:par>
                        <p:par>
                          <p:cTn fill="hold">
                            <p:stCondLst>
                              <p:cond delay="5300"/>
                            </p:stCondLst>
                            <p:childTnLst>
                              <p:par>
                                <p:cTn fill="hold" nodeType="afterEffect" presetClass="entr" presetID="10" presetSubtype="0">
                                  <p:stCondLst>
                                    <p:cond delay="0"/>
                                  </p:stCondLst>
                                  <p:childTnLst>
                                    <p:set>
                                      <p:cBhvr>
                                        <p:cTn dur="1" fill="hold">
                                          <p:stCondLst>
                                            <p:cond delay="0"/>
                                          </p:stCondLst>
                                        </p:cTn>
                                        <p:tgtEl>
                                          <p:spTgt spid="56"/>
                                        </p:tgtEl>
                                        <p:attrNameLst>
                                          <p:attrName>style.visibility</p:attrName>
                                        </p:attrNameLst>
                                      </p:cBhvr>
                                      <p:to>
                                        <p:strVal val="visible"/>
                                      </p:to>
                                    </p:set>
                                    <p:animEffect filter="fade" transition="in">
                                      <p:cBhvr>
                                        <p:cTn dur="300"/>
                                        <p:tgtEl>
                                          <p:spTgt spid="56"/>
                                        </p:tgtEl>
                                      </p:cBhvr>
                                    </p:animEffect>
                                  </p:childTnLst>
                                </p:cTn>
                              </p:par>
                            </p:childTnLst>
                          </p:cTn>
                        </p:par>
                        <p:par>
                          <p:cTn fill="hold">
                            <p:stCondLst>
                              <p:cond delay="5600"/>
                            </p:stCondLst>
                            <p:childTnLst>
                              <p:par>
                                <p:cTn fill="hold" nodeType="afterEffect" presetClass="entr" presetID="10" presetSubtype="0">
                                  <p:stCondLst>
                                    <p:cond delay="0"/>
                                  </p:stCondLst>
                                  <p:childTnLst>
                                    <p:set>
                                      <p:cBhvr>
                                        <p:cTn dur="1" fill="hold">
                                          <p:stCondLst>
                                            <p:cond delay="0"/>
                                          </p:stCondLst>
                                        </p:cTn>
                                        <p:tgtEl>
                                          <p:spTgt spid="57"/>
                                        </p:tgtEl>
                                        <p:attrNameLst>
                                          <p:attrName>style.visibility</p:attrName>
                                        </p:attrNameLst>
                                      </p:cBhvr>
                                      <p:to>
                                        <p:strVal val="visible"/>
                                      </p:to>
                                    </p:set>
                                    <p:animEffect filter="fade" transition="in">
                                      <p:cBhvr>
                                        <p:cTn dur="300"/>
                                        <p:tgtEl>
                                          <p:spTgt spid="57"/>
                                        </p:tgtEl>
                                      </p:cBhvr>
                                    </p:animEffect>
                                  </p:childTnLst>
                                </p:cTn>
                              </p:par>
                            </p:childTnLst>
                          </p:cTn>
                        </p:par>
                        <p:par>
                          <p:cTn fill="hold">
                            <p:stCondLst>
                              <p:cond delay="5900"/>
                            </p:stCondLst>
                            <p:childTnLst>
                              <p:par>
                                <p:cTn fill="hold" nodeType="afterEffect" presetClass="entr" presetID="10" presetSubtype="0">
                                  <p:stCondLst>
                                    <p:cond delay="0"/>
                                  </p:stCondLst>
                                  <p:childTnLst>
                                    <p:set>
                                      <p:cBhvr>
                                        <p:cTn dur="1" fill="hold">
                                          <p:stCondLst>
                                            <p:cond delay="0"/>
                                          </p:stCondLst>
                                        </p:cTn>
                                        <p:tgtEl>
                                          <p:spTgt spid="58"/>
                                        </p:tgtEl>
                                        <p:attrNameLst>
                                          <p:attrName>style.visibility</p:attrName>
                                        </p:attrNameLst>
                                      </p:cBhvr>
                                      <p:to>
                                        <p:strVal val="visible"/>
                                      </p:to>
                                    </p:set>
                                    <p:animEffect filter="fade" transition="in">
                                      <p:cBhvr>
                                        <p:cTn dur="300"/>
                                        <p:tgtEl>
                                          <p:spTgt spid="58"/>
                                        </p:tgtEl>
                                      </p:cBhvr>
                                    </p:animEffect>
                                  </p:childTnLst>
                                </p:cTn>
                              </p:par>
                            </p:childTnLst>
                          </p:cTn>
                        </p:par>
                        <p:par>
                          <p:cTn fill="hold">
                            <p:stCondLst>
                              <p:cond delay="6200"/>
                            </p:stCondLst>
                            <p:childTnLst>
                              <p:par>
                                <p:cTn fill="hold" nodeType="afterEffect" presetClass="entr" presetID="10" presetSubtype="0">
                                  <p:stCondLst>
                                    <p:cond delay="0"/>
                                  </p:stCondLst>
                                  <p:childTnLst>
                                    <p:set>
                                      <p:cBhvr>
                                        <p:cTn dur="1" fill="hold">
                                          <p:stCondLst>
                                            <p:cond delay="0"/>
                                          </p:stCondLst>
                                        </p:cTn>
                                        <p:tgtEl>
                                          <p:spTgt spid="59"/>
                                        </p:tgtEl>
                                        <p:attrNameLst>
                                          <p:attrName>style.visibility</p:attrName>
                                        </p:attrNameLst>
                                      </p:cBhvr>
                                      <p:to>
                                        <p:strVal val="visible"/>
                                      </p:to>
                                    </p:set>
                                    <p:animEffect filter="fade" transition="in">
                                      <p:cBhvr>
                                        <p:cTn dur="300"/>
                                        <p:tgtEl>
                                          <p:spTgt spid="59"/>
                                        </p:tgtEl>
                                      </p:cBhvr>
                                    </p:animEffect>
                                  </p:childTnLst>
                                </p:cTn>
                              </p:par>
                            </p:childTnLst>
                          </p:cTn>
                        </p:par>
                        <p:par>
                          <p:cTn fill="hold">
                            <p:stCondLst>
                              <p:cond delay="6500"/>
                            </p:stCondLst>
                            <p:childTnLst>
                              <p:par>
                                <p:cTn fill="hold" nodeType="afterEffect" presetClass="entr" presetID="10" presetSubtype="0">
                                  <p:stCondLst>
                                    <p:cond delay="0"/>
                                  </p:stCondLst>
                                  <p:childTnLst>
                                    <p:set>
                                      <p:cBhvr>
                                        <p:cTn dur="1" fill="hold">
                                          <p:stCondLst>
                                            <p:cond delay="0"/>
                                          </p:stCondLst>
                                        </p:cTn>
                                        <p:tgtEl>
                                          <p:spTgt spid="60"/>
                                        </p:tgtEl>
                                        <p:attrNameLst>
                                          <p:attrName>style.visibility</p:attrName>
                                        </p:attrNameLst>
                                      </p:cBhvr>
                                      <p:to>
                                        <p:strVal val="visible"/>
                                      </p:to>
                                    </p:set>
                                    <p:animEffect filter="fade" transition="in">
                                      <p:cBhvr>
                                        <p:cTn dur="300"/>
                                        <p:tgtEl>
                                          <p:spTgt spid="60"/>
                                        </p:tgtEl>
                                      </p:cBhvr>
                                    </p:animEffect>
                                  </p:childTnLst>
                                </p:cTn>
                              </p:par>
                            </p:childTnLst>
                          </p:cTn>
                        </p:par>
                        <p:par>
                          <p:cTn fill="hold">
                            <p:stCondLst>
                              <p:cond delay="6800"/>
                            </p:stCondLst>
                            <p:childTnLst>
                              <p:par>
                                <p:cTn fill="hold" nodeType="afterEffect" presetClass="entr" presetID="10" presetSubtype="0">
                                  <p:stCondLst>
                                    <p:cond delay="0"/>
                                  </p:stCondLst>
                                  <p:childTnLst>
                                    <p:set>
                                      <p:cBhvr>
                                        <p:cTn dur="1" fill="hold">
                                          <p:stCondLst>
                                            <p:cond delay="0"/>
                                          </p:stCondLst>
                                        </p:cTn>
                                        <p:tgtEl>
                                          <p:spTgt spid="62"/>
                                        </p:tgtEl>
                                        <p:attrNameLst>
                                          <p:attrName>style.visibility</p:attrName>
                                        </p:attrNameLst>
                                      </p:cBhvr>
                                      <p:to>
                                        <p:strVal val="visible"/>
                                      </p:to>
                                    </p:set>
                                    <p:animEffect filter="fade" transition="in">
                                      <p:cBhvr>
                                        <p:cTn dur="300"/>
                                        <p:tgtEl>
                                          <p:spTgt spid="62"/>
                                        </p:tgtEl>
                                      </p:cBhvr>
                                    </p:animEffect>
                                  </p:childTnLst>
                                </p:cTn>
                              </p:par>
                            </p:childTnLst>
                          </p:cTn>
                        </p:par>
                        <p:par>
                          <p:cTn fill="hold">
                            <p:stCondLst>
                              <p:cond delay="7100"/>
                            </p:stCondLst>
                            <p:childTnLst>
                              <p:par>
                                <p:cTn fill="hold" nodeType="afterEffect" presetClass="entr" presetID="10" presetSubtype="0">
                                  <p:stCondLst>
                                    <p:cond delay="0"/>
                                  </p:stCondLst>
                                  <p:childTnLst>
                                    <p:set>
                                      <p:cBhvr>
                                        <p:cTn dur="1" fill="hold">
                                          <p:stCondLst>
                                            <p:cond delay="0"/>
                                          </p:stCondLst>
                                        </p:cTn>
                                        <p:tgtEl>
                                          <p:spTgt spid="66"/>
                                        </p:tgtEl>
                                        <p:attrNameLst>
                                          <p:attrName>style.visibility</p:attrName>
                                        </p:attrNameLst>
                                      </p:cBhvr>
                                      <p:to>
                                        <p:strVal val="visible"/>
                                      </p:to>
                                    </p:set>
                                    <p:animEffect filter="fade" transition="in">
                                      <p:cBhvr>
                                        <p:cTn dur="300"/>
                                        <p:tgtEl>
                                          <p:spTgt spid="66"/>
                                        </p:tgtEl>
                                      </p:cBhvr>
                                    </p:animEffect>
                                  </p:childTnLst>
                                </p:cTn>
                              </p:par>
                            </p:childTnLst>
                          </p:cTn>
                        </p:par>
                        <p:par>
                          <p:cTn fill="hold">
                            <p:stCondLst>
                              <p:cond delay="7400"/>
                            </p:stCondLst>
                            <p:childTnLst>
                              <p:par>
                                <p:cTn fill="hold" nodeType="afterEffect" presetClass="entr" presetID="10" presetSubtype="0">
                                  <p:stCondLst>
                                    <p:cond delay="0"/>
                                  </p:stCondLst>
                                  <p:childTnLst>
                                    <p:set>
                                      <p:cBhvr>
                                        <p:cTn dur="1" fill="hold">
                                          <p:stCondLst>
                                            <p:cond delay="0"/>
                                          </p:stCondLst>
                                        </p:cTn>
                                        <p:tgtEl>
                                          <p:spTgt spid="63"/>
                                        </p:tgtEl>
                                        <p:attrNameLst>
                                          <p:attrName>style.visibility</p:attrName>
                                        </p:attrNameLst>
                                      </p:cBhvr>
                                      <p:to>
                                        <p:strVal val="visible"/>
                                      </p:to>
                                    </p:set>
                                    <p:animEffect filter="fade" transition="in">
                                      <p:cBhvr>
                                        <p:cTn dur="300"/>
                                        <p:tgtEl>
                                          <p:spTgt spid="63"/>
                                        </p:tgtEl>
                                      </p:cBhvr>
                                    </p:animEffect>
                                  </p:childTnLst>
                                </p:cTn>
                              </p:par>
                            </p:childTnLst>
                          </p:cTn>
                        </p:par>
                        <p:par>
                          <p:cTn fill="hold">
                            <p:stCondLst>
                              <p:cond delay="7700"/>
                            </p:stCondLst>
                            <p:childTnLst>
                              <p:par>
                                <p:cTn fill="hold" nodeType="afterEffect" presetClass="entr" presetID="10" presetSubtype="0">
                                  <p:stCondLst>
                                    <p:cond delay="0"/>
                                  </p:stCondLst>
                                  <p:childTnLst>
                                    <p:set>
                                      <p:cBhvr>
                                        <p:cTn dur="1" fill="hold">
                                          <p:stCondLst>
                                            <p:cond delay="0"/>
                                          </p:stCondLst>
                                        </p:cTn>
                                        <p:tgtEl>
                                          <p:spTgt spid="67"/>
                                        </p:tgtEl>
                                        <p:attrNameLst>
                                          <p:attrName>style.visibility</p:attrName>
                                        </p:attrNameLst>
                                      </p:cBhvr>
                                      <p:to>
                                        <p:strVal val="visible"/>
                                      </p:to>
                                    </p:set>
                                    <p:animEffect filter="fade" transition="in">
                                      <p:cBhvr>
                                        <p:cTn dur="300"/>
                                        <p:tgtEl>
                                          <p:spTgt spid="67"/>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64"/>
                                        </p:tgtEl>
                                        <p:attrNameLst>
                                          <p:attrName>style.visibility</p:attrName>
                                        </p:attrNameLst>
                                      </p:cBhvr>
                                      <p:to>
                                        <p:strVal val="visible"/>
                                      </p:to>
                                    </p:set>
                                    <p:animEffect filter="fade" transition="in">
                                      <p:cBhvr>
                                        <p:cTn dur="300"/>
                                        <p:tgtEl>
                                          <p:spTgt spid="64"/>
                                        </p:tgtEl>
                                      </p:cBhvr>
                                    </p:animEffect>
                                  </p:childTnLst>
                                </p:cTn>
                              </p:par>
                            </p:childTnLst>
                          </p:cTn>
                        </p:par>
                        <p:par>
                          <p:cTn fill="hold">
                            <p:stCondLst>
                              <p:cond delay="8300"/>
                            </p:stCondLst>
                            <p:childTnLst>
                              <p:par>
                                <p:cTn fill="hold" nodeType="afterEffect" presetClass="entr" presetID="10" presetSubtype="0">
                                  <p:stCondLst>
                                    <p:cond delay="0"/>
                                  </p:stCondLst>
                                  <p:childTnLst>
                                    <p:set>
                                      <p:cBhvr>
                                        <p:cTn dur="1" fill="hold">
                                          <p:stCondLst>
                                            <p:cond delay="0"/>
                                          </p:stCondLst>
                                        </p:cTn>
                                        <p:tgtEl>
                                          <p:spTgt spid="65"/>
                                        </p:tgtEl>
                                        <p:attrNameLst>
                                          <p:attrName>style.visibility</p:attrName>
                                        </p:attrNameLst>
                                      </p:cBhvr>
                                      <p:to>
                                        <p:strVal val="visible"/>
                                      </p:to>
                                    </p:set>
                                    <p:animEffect filter="fade" transition="in">
                                      <p:cBhvr>
                                        <p:cTn dur="300"/>
                                        <p:tgtEl>
                                          <p:spTgt spid="65"/>
                                        </p:tgtEl>
                                      </p:cBhvr>
                                    </p:animEffect>
                                  </p:childTnLst>
                                </p:cTn>
                              </p:par>
                            </p:childTnLst>
                          </p:cTn>
                        </p:par>
                        <p:par>
                          <p:cTn fill="hold">
                            <p:stCondLst>
                              <p:cond delay="8600"/>
                            </p:stCondLst>
                            <p:childTnLst>
                              <p:par>
                                <p:cTn fill="hold" nodeType="afterEffect" presetClass="entr" presetID="10" presetSubtype="0">
                                  <p:stCondLst>
                                    <p:cond delay="0"/>
                                  </p:stCondLst>
                                  <p:childTnLst>
                                    <p:set>
                                      <p:cBhvr>
                                        <p:cTn dur="1" fill="hold">
                                          <p:stCondLst>
                                            <p:cond delay="0"/>
                                          </p:stCondLst>
                                        </p:cTn>
                                        <p:tgtEl>
                                          <p:spTgt spid="70"/>
                                        </p:tgtEl>
                                        <p:attrNameLst>
                                          <p:attrName>style.visibility</p:attrName>
                                        </p:attrNameLst>
                                      </p:cBhvr>
                                      <p:to>
                                        <p:strVal val="visible"/>
                                      </p:to>
                                    </p:set>
                                    <p:animEffect filter="fade" transition="in">
                                      <p:cBhvr>
                                        <p:cTn dur="1000"/>
                                        <p:tgtEl>
                                          <p:spTgt spid="70"/>
                                        </p:tgtEl>
                                      </p:cBhvr>
                                    </p:animEffect>
                                  </p:childTnLst>
                                </p:cTn>
                              </p:par>
                            </p:childTnLst>
                          </p:cTn>
                        </p:par>
                        <p:par>
                          <p:cTn fill="hold">
                            <p:stCondLst>
                              <p:cond delay="9600"/>
                            </p:stCondLst>
                            <p:childTnLst>
                              <p:par>
                                <p:cTn fill="hold" nodeType="afterEffect" presetClass="entr" presetID="10" presetSubtype="0">
                                  <p:stCondLst>
                                    <p:cond delay="0"/>
                                  </p:stCondLst>
                                  <p:childTnLst>
                                    <p:set>
                                      <p:cBhvr>
                                        <p:cTn dur="1" fill="hold">
                                          <p:stCondLst>
                                            <p:cond delay="0"/>
                                          </p:stCondLst>
                                        </p:cTn>
                                        <p:tgtEl>
                                          <p:spTgt spid="69"/>
                                        </p:tgtEl>
                                        <p:attrNameLst>
                                          <p:attrName>style.visibility</p:attrName>
                                        </p:attrNameLst>
                                      </p:cBhvr>
                                      <p:to>
                                        <p:strVal val="visible"/>
                                      </p:to>
                                    </p:set>
                                    <p:animEffect filter="fade" transition="in">
                                      <p:cBhvr>
                                        <p:cTn dur="1000"/>
                                        <p:tgtEl>
                                          <p:spTgt spid="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pic>
        <p:nvPicPr>
          <p:cNvPr id="249" name="Google Shape;249;p22"/>
          <p:cNvPicPr preferRelativeResize="0"/>
          <p:nvPr/>
        </p:nvPicPr>
        <p:blipFill>
          <a:blip r:embed="rId3">
            <a:alphaModFix/>
          </a:blip>
          <a:stretch>
            <a:fillRect/>
          </a:stretch>
        </p:blipFill>
        <p:spPr>
          <a:xfrm>
            <a:off x="152400" y="152400"/>
            <a:ext cx="4008425" cy="589000"/>
          </a:xfrm>
          <a:prstGeom prst="rect">
            <a:avLst/>
          </a:prstGeom>
          <a:noFill/>
          <a:ln>
            <a:noFill/>
          </a:ln>
        </p:spPr>
      </p:pic>
      <p:pic>
        <p:nvPicPr>
          <p:cNvPr id="250" name="Google Shape;250;p22"/>
          <p:cNvPicPr preferRelativeResize="0"/>
          <p:nvPr/>
        </p:nvPicPr>
        <p:blipFill>
          <a:blip r:embed="rId4">
            <a:alphaModFix/>
          </a:blip>
          <a:stretch>
            <a:fillRect/>
          </a:stretch>
        </p:blipFill>
        <p:spPr>
          <a:xfrm rot="-397814">
            <a:off x="76875" y="1396850"/>
            <a:ext cx="6170149" cy="3470700"/>
          </a:xfrm>
          <a:prstGeom prst="rect">
            <a:avLst/>
          </a:prstGeom>
          <a:noFill/>
          <a:ln>
            <a:noFill/>
          </a:ln>
        </p:spPr>
      </p:pic>
      <p:pic>
        <p:nvPicPr>
          <p:cNvPr id="251" name="Google Shape;251;p22"/>
          <p:cNvPicPr preferRelativeResize="0"/>
          <p:nvPr/>
        </p:nvPicPr>
        <p:blipFill>
          <a:blip r:embed="rId5">
            <a:alphaModFix/>
          </a:blip>
          <a:stretch>
            <a:fillRect/>
          </a:stretch>
        </p:blipFill>
        <p:spPr>
          <a:xfrm rot="237502">
            <a:off x="4376486" y="14298"/>
            <a:ext cx="3761951" cy="2094003"/>
          </a:xfrm>
          <a:prstGeom prst="rect">
            <a:avLst/>
          </a:prstGeom>
          <a:noFill/>
          <a:ln>
            <a:noFill/>
          </a:ln>
        </p:spPr>
      </p:pic>
      <p:pic>
        <p:nvPicPr>
          <p:cNvPr id="252" name="Google Shape;252;p22"/>
          <p:cNvPicPr preferRelativeResize="0"/>
          <p:nvPr/>
        </p:nvPicPr>
        <p:blipFill>
          <a:blip r:embed="rId6">
            <a:alphaModFix/>
          </a:blip>
          <a:stretch>
            <a:fillRect/>
          </a:stretch>
        </p:blipFill>
        <p:spPr>
          <a:xfrm>
            <a:off x="4523950" y="2204975"/>
            <a:ext cx="4190891" cy="2348699"/>
          </a:xfrm>
          <a:prstGeom prst="rect">
            <a:avLst/>
          </a:prstGeom>
          <a:noFill/>
          <a:ln>
            <a:noFill/>
          </a:ln>
        </p:spPr>
      </p:pic>
      <p:pic>
        <p:nvPicPr>
          <p:cNvPr id="253" name="Google Shape;253;p22"/>
          <p:cNvPicPr preferRelativeResize="0"/>
          <p:nvPr/>
        </p:nvPicPr>
        <p:blipFill>
          <a:blip r:embed="rId7">
            <a:alphaModFix/>
          </a:blip>
          <a:stretch>
            <a:fillRect/>
          </a:stretch>
        </p:blipFill>
        <p:spPr>
          <a:xfrm rot="619366">
            <a:off x="133226" y="1448500"/>
            <a:ext cx="5580352" cy="3138948"/>
          </a:xfrm>
          <a:prstGeom prst="rect">
            <a:avLst/>
          </a:prstGeom>
          <a:noFill/>
          <a:ln>
            <a:noFill/>
          </a:ln>
        </p:spPr>
      </p:pic>
      <p:pic>
        <p:nvPicPr>
          <p:cNvPr id="254" name="Google Shape;254;p22"/>
          <p:cNvPicPr preferRelativeResize="0"/>
          <p:nvPr/>
        </p:nvPicPr>
        <p:blipFill>
          <a:blip r:embed="rId8">
            <a:alphaModFix/>
          </a:blip>
          <a:stretch>
            <a:fillRect/>
          </a:stretch>
        </p:blipFill>
        <p:spPr>
          <a:xfrm rot="760846">
            <a:off x="3529117" y="376984"/>
            <a:ext cx="4762288" cy="2678783"/>
          </a:xfrm>
          <a:prstGeom prst="rect">
            <a:avLst/>
          </a:prstGeom>
          <a:noFill/>
          <a:ln>
            <a:noFill/>
          </a:ln>
        </p:spPr>
      </p:pic>
      <p:sp>
        <p:nvSpPr>
          <p:cNvPr id="255" name="Google Shape;255;p22"/>
          <p:cNvSpPr txBox="1"/>
          <p:nvPr/>
        </p:nvSpPr>
        <p:spPr>
          <a:xfrm>
            <a:off x="6041075" y="4661825"/>
            <a:ext cx="30000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rgbClr val="32C3E2"/>
                </a:solidFill>
                <a:latin typeface="Poppins Light"/>
                <a:ea typeface="Poppins Light"/>
                <a:cs typeface="Poppins Light"/>
                <a:sym typeface="Poppins Light"/>
              </a:rPr>
              <a:t>(click to continue)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1000"/>
                                        <p:tgtEl>
                                          <p:spTgt spid="24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1000"/>
                                        <p:tgtEl>
                                          <p:spTgt spid="251"/>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par>
                                <p:cTn fill="hold" nodeType="withEffect" presetClass="exit" presetID="10" presetSubtype="0">
                                  <p:stCondLst>
                                    <p:cond delay="0"/>
                                  </p:stCondLst>
                                  <p:childTnLst>
                                    <p:animEffect filter="fade" transition="out">
                                      <p:cBhvr>
                                        <p:cTn dur="1000"/>
                                        <p:tgtEl>
                                          <p:spTgt spid="250"/>
                                        </p:tgtEl>
                                      </p:cBhvr>
                                    </p:animEffect>
                                    <p:set>
                                      <p:cBhvr>
                                        <p:cTn dur="1" fill="hold">
                                          <p:stCondLst>
                                            <p:cond delay="1000"/>
                                          </p:stCondLst>
                                        </p:cTn>
                                        <p:tgtEl>
                                          <p:spTgt spid="250"/>
                                        </p:tgtEl>
                                        <p:attrNameLst>
                                          <p:attrName>style.visibility</p:attrName>
                                        </p:attrNameLst>
                                      </p:cBhvr>
                                      <p:to>
                                        <p:strVal val="hidden"/>
                                      </p:to>
                                    </p:se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par>
                                <p:cTn fill="hold" nodeType="withEffect" presetClass="exit" presetID="10" presetSubtype="0">
                                  <p:stCondLst>
                                    <p:cond delay="0"/>
                                  </p:stCondLst>
                                  <p:childTnLst>
                                    <p:animEffect filter="fade" transition="out">
                                      <p:cBhvr>
                                        <p:cTn dur="1000"/>
                                        <p:tgtEl>
                                          <p:spTgt spid="251"/>
                                        </p:tgtEl>
                                      </p:cBhvr>
                                    </p:animEffect>
                                    <p:set>
                                      <p:cBhvr>
                                        <p:cTn dur="1" fill="hold">
                                          <p:stCondLst>
                                            <p:cond delay="1000"/>
                                          </p:stCondLst>
                                        </p:cTn>
                                        <p:tgtEl>
                                          <p:spTgt spid="251"/>
                                        </p:tgtEl>
                                        <p:attrNameLst>
                                          <p:attrName>style.visibility</p:attrName>
                                        </p:attrNameLst>
                                      </p:cBhvr>
                                      <p:to>
                                        <p:strVal val="hidden"/>
                                      </p:to>
                                    </p:se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254"/>
                                        </p:tgtEl>
                                        <p:attrNameLst>
                                          <p:attrName>style.visibility</p:attrName>
                                        </p:attrNameLst>
                                      </p:cBhvr>
                                      <p:to>
                                        <p:strVal val="visible"/>
                                      </p:to>
                                    </p:set>
                                    <p:animEffect filter="fade" transition="in">
                                      <p:cBhvr>
                                        <p:cTn dur="1000"/>
                                        <p:tgtEl>
                                          <p:spTgt spid="254"/>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000"/>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23"/>
          <p:cNvSpPr txBox="1"/>
          <p:nvPr/>
        </p:nvSpPr>
        <p:spPr>
          <a:xfrm>
            <a:off x="2651550" y="192225"/>
            <a:ext cx="38409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300">
                <a:solidFill>
                  <a:schemeClr val="lt1"/>
                </a:solidFill>
                <a:latin typeface="Poppins Medium"/>
                <a:ea typeface="Poppins Medium"/>
                <a:cs typeface="Poppins Medium"/>
                <a:sym typeface="Poppins Medium"/>
              </a:rPr>
              <a:t>A Possible Front Screen</a:t>
            </a:r>
            <a:endParaRPr/>
          </a:p>
        </p:txBody>
      </p:sp>
      <p:pic>
        <p:nvPicPr>
          <p:cNvPr id="261" name="Google Shape;261;p23"/>
          <p:cNvPicPr preferRelativeResize="0"/>
          <p:nvPr/>
        </p:nvPicPr>
        <p:blipFill>
          <a:blip r:embed="rId3">
            <a:alphaModFix/>
          </a:blip>
          <a:stretch>
            <a:fillRect/>
          </a:stretch>
        </p:blipFill>
        <p:spPr>
          <a:xfrm>
            <a:off x="920725" y="870675"/>
            <a:ext cx="7302533" cy="4107675"/>
          </a:xfrm>
          <a:prstGeom prst="rect">
            <a:avLst/>
          </a:prstGeom>
          <a:noFill/>
          <a:ln>
            <a:noFill/>
          </a:ln>
        </p:spPr>
      </p:pic>
      <p:pic>
        <p:nvPicPr>
          <p:cNvPr id="262" name="Google Shape;262;p23"/>
          <p:cNvPicPr preferRelativeResize="0"/>
          <p:nvPr/>
        </p:nvPicPr>
        <p:blipFill>
          <a:blip r:embed="rId4">
            <a:alphaModFix/>
          </a:blip>
          <a:stretch>
            <a:fillRect/>
          </a:stretch>
        </p:blipFill>
        <p:spPr>
          <a:xfrm>
            <a:off x="1135425" y="1180775"/>
            <a:ext cx="3624751" cy="453075"/>
          </a:xfrm>
          <a:prstGeom prst="rect">
            <a:avLst/>
          </a:prstGeom>
          <a:noFill/>
          <a:ln>
            <a:noFill/>
          </a:ln>
        </p:spPr>
      </p:pic>
      <p:sp>
        <p:nvSpPr>
          <p:cNvPr id="263" name="Google Shape;263;p23"/>
          <p:cNvSpPr txBox="1"/>
          <p:nvPr/>
        </p:nvSpPr>
        <p:spPr>
          <a:xfrm>
            <a:off x="1270025" y="1675025"/>
            <a:ext cx="1324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Poppins Light"/>
                <a:ea typeface="Poppins Light"/>
                <a:cs typeface="Poppins Light"/>
                <a:sym typeface="Poppins Light"/>
              </a:rPr>
              <a:t>Continue</a:t>
            </a:r>
            <a:endParaRPr sz="1200">
              <a:solidFill>
                <a:schemeClr val="lt1"/>
              </a:solidFill>
              <a:latin typeface="Poppins Light"/>
              <a:ea typeface="Poppins Light"/>
              <a:cs typeface="Poppins Light"/>
              <a:sym typeface="Poppins Light"/>
            </a:endParaRPr>
          </a:p>
        </p:txBody>
      </p:sp>
      <p:sp>
        <p:nvSpPr>
          <p:cNvPr id="264" name="Google Shape;264;p23"/>
          <p:cNvSpPr txBox="1"/>
          <p:nvPr/>
        </p:nvSpPr>
        <p:spPr>
          <a:xfrm>
            <a:off x="1270025" y="1877675"/>
            <a:ext cx="1324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Poppins Light"/>
                <a:ea typeface="Poppins Light"/>
                <a:cs typeface="Poppins Light"/>
                <a:sym typeface="Poppins Light"/>
              </a:rPr>
              <a:t>Play episodes</a:t>
            </a:r>
            <a:endParaRPr sz="1200">
              <a:solidFill>
                <a:schemeClr val="lt1"/>
              </a:solidFill>
              <a:latin typeface="Poppins Light"/>
              <a:ea typeface="Poppins Light"/>
              <a:cs typeface="Poppins Light"/>
              <a:sym typeface="Poppins Light"/>
            </a:endParaRPr>
          </a:p>
        </p:txBody>
      </p:sp>
      <p:sp>
        <p:nvSpPr>
          <p:cNvPr id="265" name="Google Shape;265;p23"/>
          <p:cNvSpPr txBox="1"/>
          <p:nvPr/>
        </p:nvSpPr>
        <p:spPr>
          <a:xfrm>
            <a:off x="1270025" y="2085500"/>
            <a:ext cx="1324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Poppins Light"/>
                <a:ea typeface="Poppins Light"/>
                <a:cs typeface="Poppins Light"/>
                <a:sym typeface="Poppins Light"/>
              </a:rPr>
              <a:t>Help &amp; Options</a:t>
            </a:r>
            <a:endParaRPr sz="1200">
              <a:solidFill>
                <a:schemeClr val="lt1"/>
              </a:solidFill>
              <a:latin typeface="Poppins Light"/>
              <a:ea typeface="Poppins Light"/>
              <a:cs typeface="Poppins Light"/>
              <a:sym typeface="Poppins Light"/>
            </a:endParaRPr>
          </a:p>
        </p:txBody>
      </p:sp>
      <p:sp>
        <p:nvSpPr>
          <p:cNvPr id="266" name="Google Shape;266;p23"/>
          <p:cNvSpPr txBox="1"/>
          <p:nvPr/>
        </p:nvSpPr>
        <p:spPr>
          <a:xfrm>
            <a:off x="1270025" y="2281325"/>
            <a:ext cx="1716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Poppins Light"/>
                <a:ea typeface="Poppins Light"/>
                <a:cs typeface="Poppins Light"/>
                <a:sym typeface="Poppins Light"/>
              </a:rPr>
              <a:t>Amentalio Account</a:t>
            </a:r>
            <a:endParaRPr sz="1200">
              <a:solidFill>
                <a:schemeClr val="lt1"/>
              </a:solidFill>
              <a:latin typeface="Poppins Light"/>
              <a:ea typeface="Poppins Light"/>
              <a:cs typeface="Poppins Light"/>
              <a:sym typeface="Poppins Light"/>
            </a:endParaRPr>
          </a:p>
        </p:txBody>
      </p:sp>
      <p:sp>
        <p:nvSpPr>
          <p:cNvPr id="267" name="Google Shape;267;p23"/>
          <p:cNvSpPr txBox="1"/>
          <p:nvPr/>
        </p:nvSpPr>
        <p:spPr>
          <a:xfrm>
            <a:off x="1270025" y="2495975"/>
            <a:ext cx="19839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lt1"/>
                </a:solidFill>
                <a:latin typeface="Poppins Light"/>
                <a:ea typeface="Poppins Light"/>
                <a:cs typeface="Poppins Light"/>
                <a:sym typeface="Poppins Light"/>
              </a:rPr>
              <a:t>Downloadable content</a:t>
            </a:r>
            <a:endParaRPr sz="1200">
              <a:solidFill>
                <a:schemeClr val="lt1"/>
              </a:solidFill>
              <a:latin typeface="Poppins Light"/>
              <a:ea typeface="Poppins Light"/>
              <a:cs typeface="Poppins Light"/>
              <a:sym typeface="Poppins Light"/>
            </a:endParaRPr>
          </a:p>
        </p:txBody>
      </p:sp>
      <p:sp>
        <p:nvSpPr>
          <p:cNvPr id="268" name="Google Shape;268;p23"/>
          <p:cNvSpPr txBox="1"/>
          <p:nvPr/>
        </p:nvSpPr>
        <p:spPr>
          <a:xfrm>
            <a:off x="6095975" y="54900"/>
            <a:ext cx="30000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rgbClr val="32C3E2"/>
                </a:solidFill>
                <a:latin typeface="Poppins Light"/>
                <a:ea typeface="Poppins Light"/>
                <a:cs typeface="Poppins Light"/>
                <a:sym typeface="Poppins Light"/>
              </a:rPr>
              <a:t>(click to continue)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1000"/>
                                        <p:tgtEl>
                                          <p:spTgt spid="260"/>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1300"/>
                                        <p:tgtEl>
                                          <p:spTgt spid="261"/>
                                        </p:tgtEl>
                                      </p:cBhvr>
                                    </p:animEffect>
                                  </p:childTnLst>
                                </p:cTn>
                              </p:par>
                              <p:par>
                                <p:cTn fill="hold" nodeType="withEffect" presetClass="entr" presetID="1" presetSubtype="0">
                                  <p:stCondLst>
                                    <p:cond delay="0"/>
                                  </p:stCondLst>
                                  <p:childTnLst>
                                    <p:set>
                                      <p:cBhvr>
                                        <p:cTn dur="1" fill="hold">
                                          <p:stCondLst>
                                            <p:cond delay="0"/>
                                          </p:stCondLst>
                                        </p:cTn>
                                        <p:tgtEl>
                                          <p:spTgt spid="2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67"/>
                                        </p:tgtEl>
                                        <p:attrNameLst>
                                          <p:attrName>style.visibility</p:attrName>
                                        </p:attrNameLst>
                                      </p:cBhvr>
                                      <p:to>
                                        <p:strVal val="visible"/>
                                      </p:to>
                                    </p:set>
                                  </p:childTnLst>
                                </p:cTn>
                              </p:par>
                            </p:childTnLst>
                          </p:cTn>
                        </p:par>
                        <p:par>
                          <p:cTn fill="hold">
                            <p:stCondLst>
                              <p:cond delay="2300"/>
                            </p:stCondLst>
                            <p:childTnLst>
                              <p:par>
                                <p:cTn fill="hold" nodeType="after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1000"/>
                                        <p:tgtEl>
                                          <p:spTgt spid="26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pic>
        <p:nvPicPr>
          <p:cNvPr id="273" name="Google Shape;273;p24"/>
          <p:cNvPicPr preferRelativeResize="0"/>
          <p:nvPr/>
        </p:nvPicPr>
        <p:blipFill>
          <a:blip r:embed="rId3">
            <a:alphaModFix/>
          </a:blip>
          <a:stretch>
            <a:fillRect/>
          </a:stretch>
        </p:blipFill>
        <p:spPr>
          <a:xfrm>
            <a:off x="6543600" y="118100"/>
            <a:ext cx="2457450" cy="685800"/>
          </a:xfrm>
          <a:prstGeom prst="rect">
            <a:avLst/>
          </a:prstGeom>
          <a:noFill/>
          <a:ln>
            <a:noFill/>
          </a:ln>
        </p:spPr>
      </p:pic>
      <p:sp>
        <p:nvSpPr>
          <p:cNvPr id="274" name="Google Shape;274;p24"/>
          <p:cNvSpPr txBox="1"/>
          <p:nvPr/>
        </p:nvSpPr>
        <p:spPr>
          <a:xfrm>
            <a:off x="6858675" y="981700"/>
            <a:ext cx="1827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600"/>
              </a:spcAft>
              <a:buNone/>
            </a:pPr>
            <a:r>
              <a:rPr lang="en">
                <a:solidFill>
                  <a:srgbClr val="666666"/>
                </a:solidFill>
                <a:latin typeface="Poppins"/>
                <a:ea typeface="Poppins"/>
                <a:cs typeface="Poppins"/>
                <a:sym typeface="Poppins"/>
              </a:rPr>
              <a:t>Action-Adventure</a:t>
            </a:r>
            <a:endParaRPr sz="1700"/>
          </a:p>
        </p:txBody>
      </p:sp>
      <p:sp>
        <p:nvSpPr>
          <p:cNvPr id="275" name="Google Shape;275;p24"/>
          <p:cNvSpPr txBox="1"/>
          <p:nvPr/>
        </p:nvSpPr>
        <p:spPr>
          <a:xfrm>
            <a:off x="6858675" y="1381900"/>
            <a:ext cx="1827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600"/>
              </a:spcAft>
              <a:buNone/>
            </a:pPr>
            <a:r>
              <a:rPr lang="en">
                <a:solidFill>
                  <a:srgbClr val="666666"/>
                </a:solidFill>
                <a:latin typeface="Poppins"/>
                <a:ea typeface="Poppins"/>
                <a:cs typeface="Poppins"/>
                <a:sym typeface="Poppins"/>
              </a:rPr>
              <a:t>Simulation</a:t>
            </a:r>
            <a:endParaRPr sz="1700"/>
          </a:p>
        </p:txBody>
      </p:sp>
      <p:sp>
        <p:nvSpPr>
          <p:cNvPr id="276" name="Google Shape;276;p24"/>
          <p:cNvSpPr txBox="1"/>
          <p:nvPr/>
        </p:nvSpPr>
        <p:spPr>
          <a:xfrm>
            <a:off x="6653625" y="1782100"/>
            <a:ext cx="2237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600"/>
              </a:spcAft>
              <a:buNone/>
            </a:pPr>
            <a:r>
              <a:rPr lang="en">
                <a:solidFill>
                  <a:srgbClr val="666666"/>
                </a:solidFill>
                <a:latin typeface="Poppins"/>
                <a:ea typeface="Poppins"/>
                <a:cs typeface="Poppins"/>
                <a:sym typeface="Poppins"/>
              </a:rPr>
              <a:t>Psychological Thriller</a:t>
            </a:r>
            <a:endParaRPr sz="1700"/>
          </a:p>
        </p:txBody>
      </p:sp>
      <p:sp>
        <p:nvSpPr>
          <p:cNvPr id="277" name="Google Shape;277;p24"/>
          <p:cNvSpPr txBox="1"/>
          <p:nvPr/>
        </p:nvSpPr>
        <p:spPr>
          <a:xfrm>
            <a:off x="6858675" y="2182300"/>
            <a:ext cx="1827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600"/>
              </a:spcAft>
              <a:buNone/>
            </a:pPr>
            <a:r>
              <a:rPr lang="en">
                <a:solidFill>
                  <a:srgbClr val="666666"/>
                </a:solidFill>
                <a:latin typeface="Poppins"/>
                <a:ea typeface="Poppins"/>
                <a:cs typeface="Poppins"/>
                <a:sym typeface="Poppins"/>
              </a:rPr>
              <a:t>Strategy</a:t>
            </a:r>
            <a:endParaRPr sz="1700"/>
          </a:p>
        </p:txBody>
      </p:sp>
      <p:sp>
        <p:nvSpPr>
          <p:cNvPr id="278" name="Google Shape;278;p24"/>
          <p:cNvSpPr txBox="1"/>
          <p:nvPr/>
        </p:nvSpPr>
        <p:spPr>
          <a:xfrm>
            <a:off x="6858675" y="2582500"/>
            <a:ext cx="1827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600"/>
              </a:spcAft>
              <a:buNone/>
            </a:pPr>
            <a:r>
              <a:rPr lang="en">
                <a:solidFill>
                  <a:srgbClr val="666666"/>
                </a:solidFill>
                <a:latin typeface="Poppins"/>
                <a:ea typeface="Poppins"/>
                <a:cs typeface="Poppins"/>
                <a:sym typeface="Poppins"/>
              </a:rPr>
              <a:t>Interactive Film</a:t>
            </a:r>
            <a:endParaRPr sz="1700"/>
          </a:p>
        </p:txBody>
      </p:sp>
      <p:sp>
        <p:nvSpPr>
          <p:cNvPr id="279" name="Google Shape;279;p24"/>
          <p:cNvSpPr txBox="1"/>
          <p:nvPr/>
        </p:nvSpPr>
        <p:spPr>
          <a:xfrm>
            <a:off x="6727875" y="2982700"/>
            <a:ext cx="2088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600"/>
              </a:spcAft>
              <a:buNone/>
            </a:pPr>
            <a:r>
              <a:rPr lang="en">
                <a:solidFill>
                  <a:srgbClr val="666666"/>
                </a:solidFill>
                <a:latin typeface="Poppins"/>
                <a:ea typeface="Poppins"/>
                <a:cs typeface="Poppins"/>
                <a:sym typeface="Poppins"/>
              </a:rPr>
              <a:t>Narrative Adventure</a:t>
            </a:r>
            <a:endParaRPr sz="1700"/>
          </a:p>
        </p:txBody>
      </p:sp>
      <p:pic>
        <p:nvPicPr>
          <p:cNvPr id="280" name="Google Shape;280;p24"/>
          <p:cNvPicPr preferRelativeResize="0"/>
          <p:nvPr/>
        </p:nvPicPr>
        <p:blipFill>
          <a:blip r:embed="rId4">
            <a:alphaModFix/>
          </a:blip>
          <a:stretch>
            <a:fillRect/>
          </a:stretch>
        </p:blipFill>
        <p:spPr>
          <a:xfrm>
            <a:off x="-348725" y="1887875"/>
            <a:ext cx="3742700" cy="3742700"/>
          </a:xfrm>
          <a:prstGeom prst="rect">
            <a:avLst/>
          </a:prstGeom>
          <a:noFill/>
          <a:ln>
            <a:noFill/>
          </a:ln>
        </p:spPr>
      </p:pic>
      <p:sp>
        <p:nvSpPr>
          <p:cNvPr id="281" name="Google Shape;281;p24"/>
          <p:cNvSpPr txBox="1"/>
          <p:nvPr/>
        </p:nvSpPr>
        <p:spPr>
          <a:xfrm>
            <a:off x="185350" y="427600"/>
            <a:ext cx="6137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lt1"/>
                </a:solidFill>
                <a:latin typeface="Poppins"/>
                <a:ea typeface="Poppins"/>
                <a:cs typeface="Poppins"/>
                <a:sym typeface="Poppins"/>
              </a:rPr>
              <a:t>The fate of the game is in your hand</a:t>
            </a:r>
            <a:endParaRPr sz="2400">
              <a:solidFill>
                <a:schemeClr val="lt1"/>
              </a:solidFill>
              <a:latin typeface="Poppins"/>
              <a:ea typeface="Poppins"/>
              <a:cs typeface="Poppins"/>
              <a:sym typeface="Poppins"/>
            </a:endParaRPr>
          </a:p>
        </p:txBody>
      </p:sp>
      <p:sp>
        <p:nvSpPr>
          <p:cNvPr id="282" name="Google Shape;282;p24"/>
          <p:cNvSpPr txBox="1"/>
          <p:nvPr/>
        </p:nvSpPr>
        <p:spPr>
          <a:xfrm>
            <a:off x="1841150" y="2333225"/>
            <a:ext cx="4007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chemeClr val="lt1"/>
                </a:solidFill>
                <a:latin typeface="Poppins"/>
                <a:ea typeface="Poppins"/>
                <a:cs typeface="Poppins"/>
                <a:sym typeface="Poppins"/>
              </a:rPr>
              <a:t>But just know</a:t>
            </a:r>
            <a:endParaRPr sz="2400">
              <a:solidFill>
                <a:schemeClr val="lt1"/>
              </a:solidFill>
              <a:latin typeface="Poppins"/>
              <a:ea typeface="Poppins"/>
              <a:cs typeface="Poppins"/>
              <a:sym typeface="Poppins"/>
            </a:endParaRPr>
          </a:p>
        </p:txBody>
      </p:sp>
      <p:pic>
        <p:nvPicPr>
          <p:cNvPr id="283" name="Google Shape;283;p24"/>
          <p:cNvPicPr preferRelativeResize="0"/>
          <p:nvPr/>
        </p:nvPicPr>
        <p:blipFill>
          <a:blip r:embed="rId5">
            <a:alphaModFix/>
          </a:blip>
          <a:stretch>
            <a:fillRect/>
          </a:stretch>
        </p:blipFill>
        <p:spPr>
          <a:xfrm>
            <a:off x="0" y="0"/>
            <a:ext cx="9144000" cy="5143500"/>
          </a:xfrm>
          <a:prstGeom prst="rect">
            <a:avLst/>
          </a:prstGeom>
          <a:noFill/>
          <a:ln>
            <a:noFill/>
          </a:ln>
        </p:spPr>
      </p:pic>
      <p:pic>
        <p:nvPicPr>
          <p:cNvPr id="284" name="Google Shape;284;p24"/>
          <p:cNvPicPr preferRelativeResize="0"/>
          <p:nvPr/>
        </p:nvPicPr>
        <p:blipFill>
          <a:blip r:embed="rId6">
            <a:alphaModFix/>
          </a:blip>
          <a:stretch>
            <a:fillRect/>
          </a:stretch>
        </p:blipFill>
        <p:spPr>
          <a:xfrm>
            <a:off x="1586463" y="427600"/>
            <a:ext cx="5971075" cy="868525"/>
          </a:xfrm>
          <a:prstGeom prst="rect">
            <a:avLst/>
          </a:prstGeom>
          <a:noFill/>
          <a:ln>
            <a:noFill/>
          </a:ln>
        </p:spPr>
      </p:pic>
      <p:pic>
        <p:nvPicPr>
          <p:cNvPr id="285" name="Google Shape;285;p24"/>
          <p:cNvPicPr preferRelativeResize="0"/>
          <p:nvPr/>
        </p:nvPicPr>
        <p:blipFill>
          <a:blip r:embed="rId7">
            <a:alphaModFix/>
          </a:blip>
          <a:stretch>
            <a:fillRect/>
          </a:stretch>
        </p:blipFill>
        <p:spPr>
          <a:xfrm>
            <a:off x="325750" y="1547939"/>
            <a:ext cx="8492495" cy="868525"/>
          </a:xfrm>
          <a:prstGeom prst="rect">
            <a:avLst/>
          </a:prstGeom>
          <a:noFill/>
          <a:ln>
            <a:noFill/>
          </a:ln>
        </p:spPr>
      </p:pic>
      <p:sp>
        <p:nvSpPr>
          <p:cNvPr id="286" name="Google Shape;286;p24"/>
          <p:cNvSpPr txBox="1"/>
          <p:nvPr/>
        </p:nvSpPr>
        <p:spPr>
          <a:xfrm>
            <a:off x="6075400" y="4709300"/>
            <a:ext cx="30000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rgbClr val="32C3E2"/>
                </a:solidFill>
                <a:latin typeface="Poppins Light"/>
                <a:ea typeface="Poppins Light"/>
                <a:cs typeface="Poppins Light"/>
                <a:sym typeface="Poppins Light"/>
              </a:rPr>
              <a:t>(click to continue)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1000"/>
                                        <p:tgtEl>
                                          <p:spTgt spid="27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500"/>
                                        <p:tgtEl>
                                          <p:spTgt spid="274"/>
                                        </p:tgtEl>
                                      </p:cBhvr>
                                    </p:animEffect>
                                  </p:childTnLst>
                                </p:cTn>
                              </p:par>
                            </p:childTnLst>
                          </p:cTn>
                        </p:par>
                        <p:par>
                          <p:cTn fill="hold">
                            <p:stCondLst>
                              <p:cond delay="1500"/>
                            </p:stCondLst>
                            <p:childTnLst>
                              <p:par>
                                <p:cTn fill="hold" nodeType="after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500"/>
                                        <p:tgtEl>
                                          <p:spTgt spid="275"/>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500"/>
                                        <p:tgtEl>
                                          <p:spTgt spid="276"/>
                                        </p:tgtEl>
                                      </p:cBhvr>
                                    </p:animEffec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277"/>
                                        </p:tgtEl>
                                        <p:attrNameLst>
                                          <p:attrName>style.visibility</p:attrName>
                                        </p:attrNameLst>
                                      </p:cBhvr>
                                      <p:to>
                                        <p:strVal val="visible"/>
                                      </p:to>
                                    </p:set>
                                    <p:animEffect filter="fade" transition="in">
                                      <p:cBhvr>
                                        <p:cTn dur="500"/>
                                        <p:tgtEl>
                                          <p:spTgt spid="277"/>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78"/>
                                        </p:tgtEl>
                                        <p:attrNameLst>
                                          <p:attrName>style.visibility</p:attrName>
                                        </p:attrNameLst>
                                      </p:cBhvr>
                                      <p:to>
                                        <p:strVal val="visible"/>
                                      </p:to>
                                    </p:set>
                                    <p:animEffect filter="fade" transition="in">
                                      <p:cBhvr>
                                        <p:cTn dur="500"/>
                                        <p:tgtEl>
                                          <p:spTgt spid="278"/>
                                        </p:tgtEl>
                                      </p:cBhvr>
                                    </p:animEffect>
                                  </p:childTnLst>
                                </p:cTn>
                              </p:par>
                            </p:childTnLst>
                          </p:cTn>
                        </p:par>
                        <p:par>
                          <p:cTn fill="hold">
                            <p:stCondLst>
                              <p:cond delay="3500"/>
                            </p:stCondLst>
                            <p:childTnLst>
                              <p:par>
                                <p:cTn fill="hold" nodeType="after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500"/>
                                        <p:tgtEl>
                                          <p:spTgt spid="279"/>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2000"/>
                                        <p:tgtEl>
                                          <p:spTgt spid="281"/>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282"/>
                                        </p:tgtEl>
                                        <p:attrNameLst>
                                          <p:attrName>style.visibility</p:attrName>
                                        </p:attrNameLst>
                                      </p:cBhvr>
                                      <p:to>
                                        <p:strVal val="visible"/>
                                      </p:to>
                                    </p:set>
                                    <p:animEffect filter="fade" transition="in">
                                      <p:cBhvr>
                                        <p:cTn dur="2000"/>
                                        <p:tgtEl>
                                          <p:spTgt spid="282"/>
                                        </p:tgtEl>
                                      </p:cBhvr>
                                    </p:animEffect>
                                  </p:childTnLst>
                                </p:cTn>
                              </p:par>
                            </p:childTnLst>
                          </p:cTn>
                        </p:par>
                        <p:par>
                          <p:cTn fill="hold">
                            <p:stCondLst>
                              <p:cond delay="8000"/>
                            </p:stCondLst>
                            <p:childTnLst>
                              <p:par>
                                <p:cTn fill="hold" nodeType="afterEffect" presetClass="entr" presetID="2" presetSubtype="8">
                                  <p:stCondLst>
                                    <p:cond delay="0"/>
                                  </p:stCondLst>
                                  <p:childTnLst>
                                    <p:set>
                                      <p:cBhvr>
                                        <p:cTn dur="1" fill="hold">
                                          <p:stCondLst>
                                            <p:cond delay="0"/>
                                          </p:stCondLst>
                                        </p:cTn>
                                        <p:tgtEl>
                                          <p:spTgt spid="283"/>
                                        </p:tgtEl>
                                        <p:attrNameLst>
                                          <p:attrName>style.visibility</p:attrName>
                                        </p:attrNameLst>
                                      </p:cBhvr>
                                      <p:to>
                                        <p:strVal val="visible"/>
                                      </p:to>
                                    </p:set>
                                    <p:anim calcmode="lin" valueType="num">
                                      <p:cBhvr additive="base">
                                        <p:cTn dur="4000"/>
                                        <p:tgtEl>
                                          <p:spTgt spid="283"/>
                                        </p:tgtEl>
                                        <p:attrNameLst>
                                          <p:attrName>ppt_x</p:attrName>
                                        </p:attrNameLst>
                                      </p:cBhvr>
                                      <p:tavLst>
                                        <p:tav fmla="" tm="0">
                                          <p:val>
                                            <p:strVal val="#ppt_x-1"/>
                                          </p:val>
                                        </p:tav>
                                        <p:tav fmla="" tm="100000">
                                          <p:val>
                                            <p:strVal val="#ppt_x"/>
                                          </p:val>
                                        </p:tav>
                                      </p:tavLst>
                                    </p:anim>
                                  </p:childTnLst>
                                </p:cTn>
                              </p:par>
                            </p:childTnLst>
                          </p:cTn>
                        </p:par>
                        <p:par>
                          <p:cTn fill="hold">
                            <p:stCondLst>
                              <p:cond delay="12000"/>
                            </p:stCondLst>
                            <p:childTnLst>
                              <p:par>
                                <p:cTn fill="hold" nodeType="afterEffect" presetClass="exit" presetID="2" presetSubtype="2">
                                  <p:stCondLst>
                                    <p:cond delay="0"/>
                                  </p:stCondLst>
                                  <p:childTnLst>
                                    <p:anim calcmode="lin" valueType="num">
                                      <p:cBhvr additive="base">
                                        <p:cTn dur="4000"/>
                                        <p:tgtEl>
                                          <p:spTgt spid="283"/>
                                        </p:tgtEl>
                                        <p:attrNameLst>
                                          <p:attrName>ppt_x</p:attrName>
                                        </p:attrNameLst>
                                      </p:cBhvr>
                                      <p:tavLst>
                                        <p:tav fmla="" tm="0">
                                          <p:val>
                                            <p:strVal val="#ppt_x"/>
                                          </p:val>
                                        </p:tav>
                                        <p:tav fmla="" tm="100000">
                                          <p:val>
                                            <p:strVal val="#ppt_x+1"/>
                                          </p:val>
                                        </p:tav>
                                      </p:tavLst>
                                    </p:anim>
                                    <p:set>
                                      <p:cBhvr>
                                        <p:cTn dur="1" fill="hold">
                                          <p:stCondLst>
                                            <p:cond delay="4000"/>
                                          </p:stCondLst>
                                        </p:cTn>
                                        <p:tgtEl>
                                          <p:spTgt spid="28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
                                        <p:tgtEl>
                                          <p:spTgt spid="281"/>
                                        </p:tgtEl>
                                      </p:cBhvr>
                                    </p:animEffect>
                                    <p:set>
                                      <p:cBhvr>
                                        <p:cTn dur="1" fill="hold">
                                          <p:stCondLst>
                                            <p:cond delay="100"/>
                                          </p:stCondLst>
                                        </p:cTn>
                                        <p:tgtEl>
                                          <p:spTgt spid="28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
                                        <p:tgtEl>
                                          <p:spTgt spid="282"/>
                                        </p:tgtEl>
                                      </p:cBhvr>
                                    </p:animEffect>
                                    <p:set>
                                      <p:cBhvr>
                                        <p:cTn dur="1" fill="hold">
                                          <p:stCondLst>
                                            <p:cond delay="100"/>
                                          </p:stCondLst>
                                        </p:cTn>
                                        <p:tgtEl>
                                          <p:spTgt spid="28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
                                        <p:tgtEl>
                                          <p:spTgt spid="273"/>
                                        </p:tgtEl>
                                      </p:cBhvr>
                                    </p:animEffect>
                                    <p:set>
                                      <p:cBhvr>
                                        <p:cTn dur="1" fill="hold">
                                          <p:stCondLst>
                                            <p:cond delay="100"/>
                                          </p:stCondLst>
                                        </p:cTn>
                                        <p:tgtEl>
                                          <p:spTgt spid="27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
                                        <p:tgtEl>
                                          <p:spTgt spid="274"/>
                                        </p:tgtEl>
                                      </p:cBhvr>
                                    </p:animEffect>
                                    <p:set>
                                      <p:cBhvr>
                                        <p:cTn dur="1" fill="hold">
                                          <p:stCondLst>
                                            <p:cond delay="100"/>
                                          </p:stCondLst>
                                        </p:cTn>
                                        <p:tgtEl>
                                          <p:spTgt spid="27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
                                        <p:tgtEl>
                                          <p:spTgt spid="275"/>
                                        </p:tgtEl>
                                      </p:cBhvr>
                                    </p:animEffect>
                                    <p:set>
                                      <p:cBhvr>
                                        <p:cTn dur="1" fill="hold">
                                          <p:stCondLst>
                                            <p:cond delay="100"/>
                                          </p:stCondLst>
                                        </p:cTn>
                                        <p:tgtEl>
                                          <p:spTgt spid="27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
                                        <p:tgtEl>
                                          <p:spTgt spid="276"/>
                                        </p:tgtEl>
                                      </p:cBhvr>
                                    </p:animEffect>
                                    <p:set>
                                      <p:cBhvr>
                                        <p:cTn dur="1" fill="hold">
                                          <p:stCondLst>
                                            <p:cond delay="100"/>
                                          </p:stCondLst>
                                        </p:cTn>
                                        <p:tgtEl>
                                          <p:spTgt spid="27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
                                        <p:tgtEl>
                                          <p:spTgt spid="277"/>
                                        </p:tgtEl>
                                      </p:cBhvr>
                                    </p:animEffect>
                                    <p:set>
                                      <p:cBhvr>
                                        <p:cTn dur="1" fill="hold">
                                          <p:stCondLst>
                                            <p:cond delay="100"/>
                                          </p:stCondLst>
                                        </p:cTn>
                                        <p:tgtEl>
                                          <p:spTgt spid="27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
                                        <p:tgtEl>
                                          <p:spTgt spid="278"/>
                                        </p:tgtEl>
                                      </p:cBhvr>
                                    </p:animEffect>
                                    <p:set>
                                      <p:cBhvr>
                                        <p:cTn dur="1" fill="hold">
                                          <p:stCondLst>
                                            <p:cond delay="100"/>
                                          </p:stCondLst>
                                        </p:cTn>
                                        <p:tgtEl>
                                          <p:spTgt spid="27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
                                        <p:tgtEl>
                                          <p:spTgt spid="279"/>
                                        </p:tgtEl>
                                      </p:cBhvr>
                                    </p:animEffect>
                                    <p:set>
                                      <p:cBhvr>
                                        <p:cTn dur="1" fill="hold">
                                          <p:stCondLst>
                                            <p:cond delay="100"/>
                                          </p:stCondLst>
                                        </p:cTn>
                                        <p:tgtEl>
                                          <p:spTgt spid="279"/>
                                        </p:tgtEl>
                                        <p:attrNameLst>
                                          <p:attrName>style.visibility</p:attrName>
                                        </p:attrNameLst>
                                      </p:cBhvr>
                                      <p:to>
                                        <p:strVal val="hidden"/>
                                      </p:to>
                                    </p:set>
                                  </p:childTnLst>
                                </p:cTn>
                              </p:par>
                            </p:childTnLst>
                          </p:cTn>
                        </p:par>
                        <p:par>
                          <p:cTn fill="hold">
                            <p:stCondLst>
                              <p:cond delay="16000"/>
                            </p:stCondLst>
                            <p:childTnLst>
                              <p:par>
                                <p:cTn fill="hold" nodeType="after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2600"/>
                                        <p:tgtEl>
                                          <p:spTgt spid="280"/>
                                        </p:tgtEl>
                                      </p:cBhvr>
                                    </p:animEffect>
                                  </p:childTnLst>
                                </p:cTn>
                              </p:par>
                            </p:childTnLst>
                          </p:cTn>
                        </p:par>
                        <p:par>
                          <p:cTn fill="hold">
                            <p:stCondLst>
                              <p:cond delay="18600"/>
                            </p:stCondLst>
                            <p:childTnLst>
                              <p:par>
                                <p:cTn fill="hold" nodeType="afterEffect" presetClass="entr" presetID="10" presetSubtype="0">
                                  <p:stCondLst>
                                    <p:cond delay="0"/>
                                  </p:stCondLst>
                                  <p:childTnLst>
                                    <p:set>
                                      <p:cBhvr>
                                        <p:cTn dur="1" fill="hold">
                                          <p:stCondLst>
                                            <p:cond delay="0"/>
                                          </p:stCondLst>
                                        </p:cTn>
                                        <p:tgtEl>
                                          <p:spTgt spid="284"/>
                                        </p:tgtEl>
                                        <p:attrNameLst>
                                          <p:attrName>style.visibility</p:attrName>
                                        </p:attrNameLst>
                                      </p:cBhvr>
                                      <p:to>
                                        <p:strVal val="visible"/>
                                      </p:to>
                                    </p:set>
                                    <p:animEffect filter="fade" transition="in">
                                      <p:cBhvr>
                                        <p:cTn dur="1000"/>
                                        <p:tgtEl>
                                          <p:spTgt spid="284"/>
                                        </p:tgtEl>
                                      </p:cBhvr>
                                    </p:animEffect>
                                  </p:childTnLst>
                                </p:cTn>
                              </p:par>
                            </p:childTnLst>
                          </p:cTn>
                        </p:par>
                        <p:par>
                          <p:cTn fill="hold">
                            <p:stCondLst>
                              <p:cond delay="19600"/>
                            </p:stCondLst>
                            <p:childTnLst>
                              <p:par>
                                <p:cTn fill="hold" nodeType="after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1000"/>
                                        <p:tgtEl>
                                          <p:spTgt spid="285"/>
                                        </p:tgtEl>
                                      </p:cBhvr>
                                    </p:animEffect>
                                  </p:childTnLst>
                                </p:cTn>
                              </p:par>
                            </p:childTnLst>
                          </p:cTn>
                        </p:par>
                        <p:par>
                          <p:cTn fill="hold">
                            <p:stCondLst>
                              <p:cond delay="20600"/>
                            </p:stCondLst>
                            <p:childTnLst>
                              <p:par>
                                <p:cTn fill="hold" nodeType="after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1000"/>
                                        <p:tgtEl>
                                          <p:spTgt spid="2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25"/>
          <p:cNvSpPr txBox="1"/>
          <p:nvPr/>
        </p:nvSpPr>
        <p:spPr>
          <a:xfrm>
            <a:off x="456575" y="254025"/>
            <a:ext cx="2567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Poppins Medium"/>
                <a:ea typeface="Poppins Medium"/>
                <a:cs typeface="Poppins Medium"/>
                <a:sym typeface="Poppins Medium"/>
              </a:rPr>
              <a:t>Facts About</a:t>
            </a:r>
            <a:endParaRPr>
              <a:solidFill>
                <a:schemeClr val="lt1"/>
              </a:solidFill>
              <a:latin typeface="Poppins Medium"/>
              <a:ea typeface="Poppins Medium"/>
              <a:cs typeface="Poppins Medium"/>
              <a:sym typeface="Poppins Medium"/>
            </a:endParaRPr>
          </a:p>
        </p:txBody>
      </p:sp>
      <p:sp>
        <p:nvSpPr>
          <p:cNvPr id="292" name="Google Shape;292;p25"/>
          <p:cNvSpPr txBox="1"/>
          <p:nvPr/>
        </p:nvSpPr>
        <p:spPr>
          <a:xfrm>
            <a:off x="3528525" y="1381050"/>
            <a:ext cx="53889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oppins Light"/>
                <a:ea typeface="Poppins Light"/>
                <a:cs typeface="Poppins Light"/>
                <a:sym typeface="Poppins Light"/>
              </a:rPr>
              <a:t>Amentalio was created in the middle of March 2023. While Amentalio Entertainment is quite new, DissociaFred has been on our mind for the last seven years</a:t>
            </a:r>
            <a:endParaRPr>
              <a:solidFill>
                <a:schemeClr val="lt1"/>
              </a:solidFill>
              <a:latin typeface="Poppins Light"/>
              <a:ea typeface="Poppins Light"/>
              <a:cs typeface="Poppins Light"/>
              <a:sym typeface="Poppins Light"/>
            </a:endParaRPr>
          </a:p>
        </p:txBody>
      </p:sp>
      <p:pic>
        <p:nvPicPr>
          <p:cNvPr id="293" name="Google Shape;293;p25"/>
          <p:cNvPicPr preferRelativeResize="0"/>
          <p:nvPr/>
        </p:nvPicPr>
        <p:blipFill rotWithShape="1">
          <a:blip r:embed="rId3">
            <a:alphaModFix/>
          </a:blip>
          <a:srcRect b="12878" l="58063" r="27597" t="61603"/>
          <a:stretch/>
        </p:blipFill>
        <p:spPr>
          <a:xfrm>
            <a:off x="3096975" y="1556713"/>
            <a:ext cx="431544" cy="479976"/>
          </a:xfrm>
          <a:prstGeom prst="rect">
            <a:avLst/>
          </a:prstGeom>
          <a:noFill/>
          <a:ln>
            <a:noFill/>
          </a:ln>
        </p:spPr>
      </p:pic>
      <p:sp>
        <p:nvSpPr>
          <p:cNvPr id="294" name="Google Shape;294;p25"/>
          <p:cNvSpPr txBox="1"/>
          <p:nvPr/>
        </p:nvSpPr>
        <p:spPr>
          <a:xfrm>
            <a:off x="3528525" y="2212375"/>
            <a:ext cx="5388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oppins Light"/>
                <a:ea typeface="Poppins Light"/>
                <a:cs typeface="Poppins Light"/>
                <a:sym typeface="Poppins Light"/>
              </a:rPr>
              <a:t>We strive to make hearts flutter here and give our players a worthwhile </a:t>
            </a:r>
            <a:r>
              <a:rPr lang="en">
                <a:solidFill>
                  <a:schemeClr val="lt1"/>
                </a:solidFill>
                <a:latin typeface="Poppins Light"/>
                <a:ea typeface="Poppins Light"/>
                <a:cs typeface="Poppins Light"/>
                <a:sym typeface="Poppins Light"/>
              </a:rPr>
              <a:t>experience</a:t>
            </a:r>
            <a:r>
              <a:rPr lang="en">
                <a:solidFill>
                  <a:schemeClr val="lt1"/>
                </a:solidFill>
                <a:latin typeface="Poppins Light"/>
                <a:ea typeface="Poppins Light"/>
                <a:cs typeface="Poppins Light"/>
                <a:sym typeface="Poppins Light"/>
              </a:rPr>
              <a:t> that we hope they will never forget</a:t>
            </a:r>
            <a:endParaRPr>
              <a:solidFill>
                <a:schemeClr val="lt1"/>
              </a:solidFill>
              <a:latin typeface="Poppins Light"/>
              <a:ea typeface="Poppins Light"/>
              <a:cs typeface="Poppins Light"/>
              <a:sym typeface="Poppins Light"/>
            </a:endParaRPr>
          </a:p>
        </p:txBody>
      </p:sp>
      <p:pic>
        <p:nvPicPr>
          <p:cNvPr id="295" name="Google Shape;295;p25"/>
          <p:cNvPicPr preferRelativeResize="0"/>
          <p:nvPr/>
        </p:nvPicPr>
        <p:blipFill rotWithShape="1">
          <a:blip r:embed="rId3">
            <a:alphaModFix/>
          </a:blip>
          <a:srcRect b="12878" l="58063" r="27597" t="61603"/>
          <a:stretch/>
        </p:blipFill>
        <p:spPr>
          <a:xfrm>
            <a:off x="3096975" y="2280175"/>
            <a:ext cx="431544" cy="479976"/>
          </a:xfrm>
          <a:prstGeom prst="rect">
            <a:avLst/>
          </a:prstGeom>
          <a:noFill/>
          <a:ln>
            <a:noFill/>
          </a:ln>
        </p:spPr>
      </p:pic>
      <p:sp>
        <p:nvSpPr>
          <p:cNvPr id="296" name="Google Shape;296;p25"/>
          <p:cNvSpPr txBox="1"/>
          <p:nvPr/>
        </p:nvSpPr>
        <p:spPr>
          <a:xfrm>
            <a:off x="3528525" y="2828000"/>
            <a:ext cx="53889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oppins Light"/>
                <a:ea typeface="Poppins Light"/>
                <a:cs typeface="Poppins Light"/>
                <a:sym typeface="Poppins Light"/>
              </a:rPr>
              <a:t>Amentalio was named after watching my grandpa </a:t>
            </a:r>
            <a:r>
              <a:rPr lang="en">
                <a:solidFill>
                  <a:schemeClr val="lt1"/>
                </a:solidFill>
                <a:latin typeface="Poppins Light"/>
                <a:ea typeface="Poppins Light"/>
                <a:cs typeface="Poppins Light"/>
                <a:sym typeface="Poppins Light"/>
              </a:rPr>
              <a:t>continuously</a:t>
            </a:r>
            <a:r>
              <a:rPr lang="en">
                <a:solidFill>
                  <a:schemeClr val="lt1"/>
                </a:solidFill>
                <a:latin typeface="Poppins Light"/>
                <a:ea typeface="Poppins Light"/>
                <a:cs typeface="Poppins Light"/>
                <a:sym typeface="Poppins Light"/>
              </a:rPr>
              <a:t> suffer with </a:t>
            </a:r>
            <a:r>
              <a:rPr lang="en">
                <a:solidFill>
                  <a:schemeClr val="lt1"/>
                </a:solidFill>
                <a:latin typeface="Poppins Light"/>
                <a:ea typeface="Poppins Light"/>
                <a:cs typeface="Poppins Light"/>
                <a:sym typeface="Poppins Light"/>
              </a:rPr>
              <a:t>Alzheimer's as his memory slips further every years. It made me realize that I do not want to forget the things I have done in my lifetime, so writing stories for games for everyone to enjoy sounds like an honor, as no game ever truly dies</a:t>
            </a:r>
            <a:r>
              <a:rPr lang="en">
                <a:solidFill>
                  <a:schemeClr val="lt1"/>
                </a:solidFill>
                <a:latin typeface="Poppins Light"/>
                <a:ea typeface="Poppins Light"/>
                <a:cs typeface="Poppins Light"/>
                <a:sym typeface="Poppins Light"/>
              </a:rPr>
              <a:t> </a:t>
            </a:r>
            <a:endParaRPr>
              <a:solidFill>
                <a:schemeClr val="lt1"/>
              </a:solidFill>
              <a:latin typeface="Poppins Light"/>
              <a:ea typeface="Poppins Light"/>
              <a:cs typeface="Poppins Light"/>
              <a:sym typeface="Poppins Light"/>
            </a:endParaRPr>
          </a:p>
        </p:txBody>
      </p:sp>
      <p:pic>
        <p:nvPicPr>
          <p:cNvPr id="297" name="Google Shape;297;p25"/>
          <p:cNvPicPr preferRelativeResize="0"/>
          <p:nvPr/>
        </p:nvPicPr>
        <p:blipFill rotWithShape="1">
          <a:blip r:embed="rId3">
            <a:alphaModFix/>
          </a:blip>
          <a:srcRect b="12878" l="58063" r="27597" t="61603"/>
          <a:stretch/>
        </p:blipFill>
        <p:spPr>
          <a:xfrm>
            <a:off x="3096975" y="3326763"/>
            <a:ext cx="431544" cy="479976"/>
          </a:xfrm>
          <a:prstGeom prst="rect">
            <a:avLst/>
          </a:prstGeom>
          <a:noFill/>
          <a:ln>
            <a:noFill/>
          </a:ln>
        </p:spPr>
      </p:pic>
      <p:pic>
        <p:nvPicPr>
          <p:cNvPr id="298" name="Google Shape;298;p25"/>
          <p:cNvPicPr preferRelativeResize="0"/>
          <p:nvPr/>
        </p:nvPicPr>
        <p:blipFill rotWithShape="1">
          <a:blip r:embed="rId4">
            <a:alphaModFix/>
          </a:blip>
          <a:srcRect b="29522" l="0" r="0" t="20251"/>
          <a:stretch/>
        </p:blipFill>
        <p:spPr>
          <a:xfrm>
            <a:off x="201138" y="590350"/>
            <a:ext cx="3078278" cy="966375"/>
          </a:xfrm>
          <a:prstGeom prst="rect">
            <a:avLst/>
          </a:prstGeom>
          <a:noFill/>
          <a:ln>
            <a:noFill/>
          </a:ln>
        </p:spPr>
      </p:pic>
      <p:sp>
        <p:nvSpPr>
          <p:cNvPr id="299" name="Google Shape;299;p25"/>
          <p:cNvSpPr txBox="1"/>
          <p:nvPr/>
        </p:nvSpPr>
        <p:spPr>
          <a:xfrm>
            <a:off x="6089125" y="4668100"/>
            <a:ext cx="30000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rgbClr val="32C3E2"/>
                </a:solidFill>
                <a:latin typeface="Poppins Light"/>
                <a:ea typeface="Poppins Light"/>
                <a:cs typeface="Poppins Light"/>
                <a:sym typeface="Poppins Light"/>
              </a:rPr>
              <a:t>(click to continue)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91"/>
                                        </p:tgtEl>
                                        <p:attrNameLst>
                                          <p:attrName>style.visibility</p:attrName>
                                        </p:attrNameLst>
                                      </p:cBhvr>
                                      <p:to>
                                        <p:strVal val="visible"/>
                                      </p:to>
                                    </p:set>
                                    <p:animEffect filter="fade" transition="in">
                                      <p:cBhvr>
                                        <p:cTn dur="1000"/>
                                        <p:tgtEl>
                                          <p:spTgt spid="291"/>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1000"/>
                                        <p:tgtEl>
                                          <p:spTgt spid="298"/>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93"/>
                                        </p:tgtEl>
                                        <p:attrNameLst>
                                          <p:attrName>style.visibility</p:attrName>
                                        </p:attrNameLst>
                                      </p:cBhvr>
                                      <p:to>
                                        <p:strVal val="visible"/>
                                      </p:to>
                                    </p:set>
                                    <p:animEffect filter="fade" transition="in">
                                      <p:cBhvr>
                                        <p:cTn dur="1000"/>
                                        <p:tgtEl>
                                          <p:spTgt spid="293"/>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2000"/>
                                        <p:tgtEl>
                                          <p:spTgt spid="292"/>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295"/>
                                        </p:tgtEl>
                                        <p:attrNameLst>
                                          <p:attrName>style.visibility</p:attrName>
                                        </p:attrNameLst>
                                      </p:cBhvr>
                                      <p:to>
                                        <p:strVal val="visible"/>
                                      </p:to>
                                    </p:set>
                                    <p:animEffect filter="fade" transition="in">
                                      <p:cBhvr>
                                        <p:cTn dur="1000"/>
                                        <p:tgtEl>
                                          <p:spTgt spid="295"/>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294"/>
                                        </p:tgtEl>
                                        <p:attrNameLst>
                                          <p:attrName>style.visibility</p:attrName>
                                        </p:attrNameLst>
                                      </p:cBhvr>
                                      <p:to>
                                        <p:strVal val="visible"/>
                                      </p:to>
                                    </p:set>
                                    <p:animEffect filter="fade" transition="in">
                                      <p:cBhvr>
                                        <p:cTn dur="2000"/>
                                        <p:tgtEl>
                                          <p:spTgt spid="294"/>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297"/>
                                        </p:tgtEl>
                                        <p:attrNameLst>
                                          <p:attrName>style.visibility</p:attrName>
                                        </p:attrNameLst>
                                      </p:cBhvr>
                                      <p:to>
                                        <p:strVal val="visible"/>
                                      </p:to>
                                    </p:set>
                                    <p:animEffect filter="fade" transition="in">
                                      <p:cBhvr>
                                        <p:cTn dur="1000"/>
                                        <p:tgtEl>
                                          <p:spTgt spid="297"/>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296"/>
                                        </p:tgtEl>
                                        <p:attrNameLst>
                                          <p:attrName>style.visibility</p:attrName>
                                        </p:attrNameLst>
                                      </p:cBhvr>
                                      <p:to>
                                        <p:strVal val="visible"/>
                                      </p:to>
                                    </p:set>
                                    <p:animEffect filter="fade" transition="in">
                                      <p:cBhvr>
                                        <p:cTn dur="2000"/>
                                        <p:tgtEl>
                                          <p:spTgt spid="296"/>
                                        </p:tgtEl>
                                      </p:cBhvr>
                                    </p:animEffect>
                                  </p:childTnLst>
                                </p:cTn>
                              </p:par>
                            </p:childTnLst>
                          </p:cTn>
                        </p:par>
                        <p:par>
                          <p:cTn fill="hold">
                            <p:stCondLst>
                              <p:cond delay="11000"/>
                            </p:stCondLst>
                            <p:childTnLst>
                              <p:par>
                                <p:cTn fill="hold" nodeType="afterEffect" presetClass="entr" presetID="10" presetSubtype="0">
                                  <p:stCondLst>
                                    <p:cond delay="0"/>
                                  </p:stCondLst>
                                  <p:childTnLst>
                                    <p:set>
                                      <p:cBhvr>
                                        <p:cTn dur="1" fill="hold">
                                          <p:stCondLst>
                                            <p:cond delay="0"/>
                                          </p:stCondLst>
                                        </p:cTn>
                                        <p:tgtEl>
                                          <p:spTgt spid="299"/>
                                        </p:tgtEl>
                                        <p:attrNameLst>
                                          <p:attrName>style.visibility</p:attrName>
                                        </p:attrNameLst>
                                      </p:cBhvr>
                                      <p:to>
                                        <p:strVal val="visible"/>
                                      </p:to>
                                    </p:set>
                                    <p:animEffect filter="fade" transition="in">
                                      <p:cBhvr>
                                        <p:cTn dur="1000"/>
                                        <p:tgtEl>
                                          <p:spTgt spid="29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26"/>
          <p:cNvSpPr txBox="1"/>
          <p:nvPr/>
        </p:nvSpPr>
        <p:spPr>
          <a:xfrm>
            <a:off x="919900" y="969275"/>
            <a:ext cx="674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oppins"/>
                <a:ea typeface="Poppins"/>
                <a:cs typeface="Poppins"/>
                <a:sym typeface="Poppins"/>
              </a:rPr>
              <a:t>Relies on the company name to convey information</a:t>
            </a:r>
            <a:endParaRPr>
              <a:solidFill>
                <a:schemeClr val="lt1"/>
              </a:solidFill>
              <a:latin typeface="Poppins"/>
              <a:ea typeface="Poppins"/>
              <a:cs typeface="Poppins"/>
              <a:sym typeface="Poppins"/>
            </a:endParaRPr>
          </a:p>
        </p:txBody>
      </p:sp>
      <p:pic>
        <p:nvPicPr>
          <p:cNvPr id="305" name="Google Shape;305;p26"/>
          <p:cNvPicPr preferRelativeResize="0"/>
          <p:nvPr/>
        </p:nvPicPr>
        <p:blipFill rotWithShape="1">
          <a:blip r:embed="rId3">
            <a:alphaModFix/>
          </a:blip>
          <a:srcRect b="12878" l="58063" r="27597" t="61603"/>
          <a:stretch/>
        </p:blipFill>
        <p:spPr>
          <a:xfrm>
            <a:off x="487275" y="928785"/>
            <a:ext cx="432619" cy="481176"/>
          </a:xfrm>
          <a:prstGeom prst="rect">
            <a:avLst/>
          </a:prstGeom>
          <a:noFill/>
          <a:ln>
            <a:noFill/>
          </a:ln>
        </p:spPr>
      </p:pic>
      <p:pic>
        <p:nvPicPr>
          <p:cNvPr id="306" name="Google Shape;306;p26"/>
          <p:cNvPicPr preferRelativeResize="0"/>
          <p:nvPr/>
        </p:nvPicPr>
        <p:blipFill>
          <a:blip r:embed="rId4">
            <a:alphaModFix/>
          </a:blip>
          <a:stretch>
            <a:fillRect/>
          </a:stretch>
        </p:blipFill>
        <p:spPr>
          <a:xfrm>
            <a:off x="4820525" y="3674700"/>
            <a:ext cx="3705650" cy="632250"/>
          </a:xfrm>
          <a:prstGeom prst="rect">
            <a:avLst/>
          </a:prstGeom>
          <a:noFill/>
          <a:ln>
            <a:noFill/>
          </a:ln>
        </p:spPr>
      </p:pic>
      <p:pic>
        <p:nvPicPr>
          <p:cNvPr id="307" name="Google Shape;307;p26"/>
          <p:cNvPicPr preferRelativeResize="0"/>
          <p:nvPr/>
        </p:nvPicPr>
        <p:blipFill>
          <a:blip r:embed="rId5">
            <a:alphaModFix/>
          </a:blip>
          <a:stretch>
            <a:fillRect/>
          </a:stretch>
        </p:blipFill>
        <p:spPr>
          <a:xfrm>
            <a:off x="4044775" y="4354300"/>
            <a:ext cx="4961406" cy="632250"/>
          </a:xfrm>
          <a:prstGeom prst="rect">
            <a:avLst/>
          </a:prstGeom>
          <a:noFill/>
          <a:ln>
            <a:noFill/>
          </a:ln>
        </p:spPr>
      </p:pic>
      <p:sp>
        <p:nvSpPr>
          <p:cNvPr id="308" name="Google Shape;308;p26"/>
          <p:cNvSpPr txBox="1"/>
          <p:nvPr/>
        </p:nvSpPr>
        <p:spPr>
          <a:xfrm>
            <a:off x="919900" y="1450450"/>
            <a:ext cx="674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oppins"/>
                <a:ea typeface="Poppins"/>
                <a:cs typeface="Poppins"/>
                <a:sym typeface="Poppins"/>
              </a:rPr>
              <a:t>Uses cooler colors</a:t>
            </a:r>
            <a:endParaRPr>
              <a:solidFill>
                <a:schemeClr val="lt1"/>
              </a:solidFill>
              <a:latin typeface="Poppins"/>
              <a:ea typeface="Poppins"/>
              <a:cs typeface="Poppins"/>
              <a:sym typeface="Poppins"/>
            </a:endParaRPr>
          </a:p>
        </p:txBody>
      </p:sp>
      <p:pic>
        <p:nvPicPr>
          <p:cNvPr id="309" name="Google Shape;309;p26"/>
          <p:cNvPicPr preferRelativeResize="0"/>
          <p:nvPr/>
        </p:nvPicPr>
        <p:blipFill rotWithShape="1">
          <a:blip r:embed="rId3">
            <a:alphaModFix/>
          </a:blip>
          <a:srcRect b="12878" l="58063" r="27597" t="61603"/>
          <a:stretch/>
        </p:blipFill>
        <p:spPr>
          <a:xfrm>
            <a:off x="487275" y="1409960"/>
            <a:ext cx="432619" cy="481176"/>
          </a:xfrm>
          <a:prstGeom prst="rect">
            <a:avLst/>
          </a:prstGeom>
          <a:noFill/>
          <a:ln>
            <a:noFill/>
          </a:ln>
        </p:spPr>
      </p:pic>
      <p:sp>
        <p:nvSpPr>
          <p:cNvPr id="310" name="Google Shape;310;p26"/>
          <p:cNvSpPr txBox="1"/>
          <p:nvPr/>
        </p:nvSpPr>
        <p:spPr>
          <a:xfrm>
            <a:off x="919900" y="1891150"/>
            <a:ext cx="6741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oppins"/>
                <a:ea typeface="Poppins"/>
                <a:cs typeface="Poppins"/>
                <a:sym typeface="Poppins"/>
              </a:rPr>
              <a:t>We want to give the best immersive interactive story one could give, some games will need to be rated and give correct warnings</a:t>
            </a:r>
            <a:endParaRPr>
              <a:solidFill>
                <a:schemeClr val="lt1"/>
              </a:solidFill>
              <a:latin typeface="Poppins"/>
              <a:ea typeface="Poppins"/>
              <a:cs typeface="Poppins"/>
              <a:sym typeface="Poppins"/>
            </a:endParaRPr>
          </a:p>
        </p:txBody>
      </p:sp>
      <p:pic>
        <p:nvPicPr>
          <p:cNvPr id="311" name="Google Shape;311;p26"/>
          <p:cNvPicPr preferRelativeResize="0"/>
          <p:nvPr/>
        </p:nvPicPr>
        <p:blipFill rotWithShape="1">
          <a:blip r:embed="rId3">
            <a:alphaModFix/>
          </a:blip>
          <a:srcRect b="12878" l="58063" r="27597" t="61603"/>
          <a:stretch/>
        </p:blipFill>
        <p:spPr>
          <a:xfrm>
            <a:off x="487275" y="1958373"/>
            <a:ext cx="432619" cy="481176"/>
          </a:xfrm>
          <a:prstGeom prst="rect">
            <a:avLst/>
          </a:prstGeom>
          <a:noFill/>
          <a:ln>
            <a:noFill/>
          </a:ln>
        </p:spPr>
      </p:pic>
      <p:sp>
        <p:nvSpPr>
          <p:cNvPr id="312" name="Google Shape;312;p26"/>
          <p:cNvSpPr txBox="1"/>
          <p:nvPr/>
        </p:nvSpPr>
        <p:spPr>
          <a:xfrm>
            <a:off x="919900" y="2506775"/>
            <a:ext cx="674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oppins"/>
                <a:ea typeface="Poppins"/>
                <a:cs typeface="Poppins"/>
                <a:sym typeface="Poppins"/>
              </a:rPr>
              <a:t>Our games would be best on console or PC</a:t>
            </a:r>
            <a:endParaRPr>
              <a:solidFill>
                <a:schemeClr val="lt1"/>
              </a:solidFill>
              <a:latin typeface="Poppins"/>
              <a:ea typeface="Poppins"/>
              <a:cs typeface="Poppins"/>
              <a:sym typeface="Poppins"/>
            </a:endParaRPr>
          </a:p>
        </p:txBody>
      </p:sp>
      <p:pic>
        <p:nvPicPr>
          <p:cNvPr id="313" name="Google Shape;313;p26"/>
          <p:cNvPicPr preferRelativeResize="0"/>
          <p:nvPr/>
        </p:nvPicPr>
        <p:blipFill rotWithShape="1">
          <a:blip r:embed="rId3">
            <a:alphaModFix/>
          </a:blip>
          <a:srcRect b="12878" l="58063" r="27597" t="61603"/>
          <a:stretch/>
        </p:blipFill>
        <p:spPr>
          <a:xfrm>
            <a:off x="487275" y="2466285"/>
            <a:ext cx="432619" cy="481176"/>
          </a:xfrm>
          <a:prstGeom prst="rect">
            <a:avLst/>
          </a:prstGeom>
          <a:noFill/>
          <a:ln>
            <a:noFill/>
          </a:ln>
        </p:spPr>
      </p:pic>
      <p:sp>
        <p:nvSpPr>
          <p:cNvPr id="314" name="Google Shape;314;p26"/>
          <p:cNvSpPr txBox="1"/>
          <p:nvPr/>
        </p:nvSpPr>
        <p:spPr>
          <a:xfrm>
            <a:off x="6102850" y="47400"/>
            <a:ext cx="30000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rgbClr val="32C3E2"/>
                </a:solidFill>
                <a:latin typeface="Poppins Light"/>
                <a:ea typeface="Poppins Light"/>
                <a:cs typeface="Poppins Light"/>
                <a:sym typeface="Poppins Light"/>
              </a:rPr>
              <a:t>(click to continue)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000"/>
                                        <p:tgtEl>
                                          <p:spTgt spid="306"/>
                                        </p:tgtEl>
                                      </p:cBhvr>
                                    </p:animEffect>
                                  </p:childTnLst>
                                </p:cTn>
                              </p:par>
                              <p:par>
                                <p:cTn fill="hold" nodeType="with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1000"/>
                                        <p:tgtEl>
                                          <p:spTgt spid="307"/>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1000"/>
                                        <p:tgtEl>
                                          <p:spTgt spid="305"/>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2000"/>
                                        <p:tgtEl>
                                          <p:spTgt spid="304"/>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1000"/>
                                        <p:tgtEl>
                                          <p:spTgt spid="309"/>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2000"/>
                                        <p:tgtEl>
                                          <p:spTgt spid="308"/>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000"/>
                                        <p:tgtEl>
                                          <p:spTgt spid="311"/>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2000"/>
                                        <p:tgtEl>
                                          <p:spTgt spid="310"/>
                                        </p:tgtEl>
                                      </p:cBhvr>
                                    </p:animEffect>
                                  </p:childTnLst>
                                </p:cTn>
                              </p:par>
                            </p:childTnLst>
                          </p:cTn>
                        </p:par>
                        <p:par>
                          <p:cTn fill="hold">
                            <p:stCondLst>
                              <p:cond delay="10000"/>
                            </p:stCondLst>
                            <p:childTnLst>
                              <p:par>
                                <p:cTn fill="hold" nodeType="after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1000"/>
                                        <p:tgtEl>
                                          <p:spTgt spid="313"/>
                                        </p:tgtEl>
                                      </p:cBhvr>
                                    </p:animEffect>
                                  </p:childTnLst>
                                </p:cTn>
                              </p:par>
                            </p:childTnLst>
                          </p:cTn>
                        </p:par>
                        <p:par>
                          <p:cTn fill="hold">
                            <p:stCondLst>
                              <p:cond delay="11000"/>
                            </p:stCondLst>
                            <p:childTnLst>
                              <p:par>
                                <p:cTn fill="hold" nodeType="after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1000"/>
                                        <p:tgtEl>
                                          <p:spTgt spid="312"/>
                                        </p:tgtEl>
                                      </p:cBhvr>
                                    </p:animEffect>
                                  </p:childTnLst>
                                </p:cTn>
                              </p:par>
                            </p:childTnLst>
                          </p:cTn>
                        </p:par>
                        <p:par>
                          <p:cTn fill="hold">
                            <p:stCondLst>
                              <p:cond delay="12000"/>
                            </p:stCondLst>
                            <p:childTnLst>
                              <p:par>
                                <p:cTn fill="hold" nodeType="afterEffect" presetClass="entr" presetID="10" presetSubtype="0">
                                  <p:stCondLst>
                                    <p:cond delay="0"/>
                                  </p:stCondLst>
                                  <p:childTnLst>
                                    <p:set>
                                      <p:cBhvr>
                                        <p:cTn dur="1" fill="hold">
                                          <p:stCondLst>
                                            <p:cond delay="0"/>
                                          </p:stCondLst>
                                        </p:cTn>
                                        <p:tgtEl>
                                          <p:spTgt spid="314"/>
                                        </p:tgtEl>
                                        <p:attrNameLst>
                                          <p:attrName>style.visibility</p:attrName>
                                        </p:attrNameLst>
                                      </p:cBhvr>
                                      <p:to>
                                        <p:strVal val="visible"/>
                                      </p:to>
                                    </p:set>
                                    <p:animEffect filter="fade" transition="in">
                                      <p:cBhvr>
                                        <p:cTn dur="1000"/>
                                        <p:tgtEl>
                                          <p:spTgt spid="3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pic>
        <p:nvPicPr>
          <p:cNvPr id="319" name="Google Shape;319;p27"/>
          <p:cNvPicPr preferRelativeResize="0"/>
          <p:nvPr/>
        </p:nvPicPr>
        <p:blipFill>
          <a:blip r:embed="rId3">
            <a:alphaModFix/>
          </a:blip>
          <a:stretch>
            <a:fillRect/>
          </a:stretch>
        </p:blipFill>
        <p:spPr>
          <a:xfrm>
            <a:off x="186725" y="152400"/>
            <a:ext cx="2717125" cy="637250"/>
          </a:xfrm>
          <a:prstGeom prst="rect">
            <a:avLst/>
          </a:prstGeom>
          <a:noFill/>
          <a:ln>
            <a:noFill/>
          </a:ln>
        </p:spPr>
      </p:pic>
      <p:pic>
        <p:nvPicPr>
          <p:cNvPr id="320" name="Google Shape;320;p27"/>
          <p:cNvPicPr preferRelativeResize="0"/>
          <p:nvPr/>
        </p:nvPicPr>
        <p:blipFill>
          <a:blip r:embed="rId4">
            <a:alphaModFix/>
          </a:blip>
          <a:stretch>
            <a:fillRect/>
          </a:stretch>
        </p:blipFill>
        <p:spPr>
          <a:xfrm>
            <a:off x="3302562" y="152400"/>
            <a:ext cx="2973834" cy="637250"/>
          </a:xfrm>
          <a:prstGeom prst="rect">
            <a:avLst/>
          </a:prstGeom>
          <a:noFill/>
          <a:ln>
            <a:noFill/>
          </a:ln>
        </p:spPr>
      </p:pic>
      <p:pic>
        <p:nvPicPr>
          <p:cNvPr id="321" name="Google Shape;321;p27"/>
          <p:cNvPicPr preferRelativeResize="0"/>
          <p:nvPr/>
        </p:nvPicPr>
        <p:blipFill>
          <a:blip r:embed="rId5">
            <a:alphaModFix/>
          </a:blip>
          <a:stretch>
            <a:fillRect/>
          </a:stretch>
        </p:blipFill>
        <p:spPr>
          <a:xfrm>
            <a:off x="6675100" y="152400"/>
            <a:ext cx="2203823" cy="637250"/>
          </a:xfrm>
          <a:prstGeom prst="rect">
            <a:avLst/>
          </a:prstGeom>
          <a:noFill/>
          <a:ln>
            <a:noFill/>
          </a:ln>
        </p:spPr>
      </p:pic>
      <p:sp>
        <p:nvSpPr>
          <p:cNvPr id="322" name="Google Shape;322;p27"/>
          <p:cNvSpPr txBox="1"/>
          <p:nvPr/>
        </p:nvSpPr>
        <p:spPr>
          <a:xfrm>
            <a:off x="913025" y="1326250"/>
            <a:ext cx="674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oppins"/>
                <a:ea typeface="Poppins"/>
                <a:cs typeface="Poppins"/>
                <a:sym typeface="Poppins"/>
              </a:rPr>
              <a:t>36% of gamers in the U.S. are between the </a:t>
            </a:r>
            <a:r>
              <a:rPr lang="en" u="sng">
                <a:solidFill>
                  <a:schemeClr val="lt1"/>
                </a:solidFill>
                <a:latin typeface="Poppins"/>
                <a:ea typeface="Poppins"/>
                <a:cs typeface="Poppins"/>
                <a:sym typeface="Poppins"/>
                <a:hlinkClick r:id="rId6">
                  <a:extLst>
                    <a:ext uri="{A12FA001-AC4F-418D-AE19-62706E023703}">
                      <ahyp:hlinkClr val="tx"/>
                    </a:ext>
                  </a:extLst>
                </a:hlinkClick>
              </a:rPr>
              <a:t>ages of 18-34</a:t>
            </a:r>
            <a:endParaRPr>
              <a:solidFill>
                <a:schemeClr val="lt1"/>
              </a:solidFill>
              <a:latin typeface="Poppins"/>
              <a:ea typeface="Poppins"/>
              <a:cs typeface="Poppins"/>
              <a:sym typeface="Poppins"/>
            </a:endParaRPr>
          </a:p>
        </p:txBody>
      </p:sp>
      <p:pic>
        <p:nvPicPr>
          <p:cNvPr id="323" name="Google Shape;323;p27"/>
          <p:cNvPicPr preferRelativeResize="0"/>
          <p:nvPr/>
        </p:nvPicPr>
        <p:blipFill rotWithShape="1">
          <a:blip r:embed="rId7">
            <a:alphaModFix/>
          </a:blip>
          <a:srcRect b="12878" l="58063" r="27597" t="61603"/>
          <a:stretch/>
        </p:blipFill>
        <p:spPr>
          <a:xfrm>
            <a:off x="480400" y="1285773"/>
            <a:ext cx="432619" cy="481176"/>
          </a:xfrm>
          <a:prstGeom prst="rect">
            <a:avLst/>
          </a:prstGeom>
          <a:noFill/>
          <a:ln>
            <a:noFill/>
          </a:ln>
        </p:spPr>
      </p:pic>
      <p:sp>
        <p:nvSpPr>
          <p:cNvPr id="324" name="Google Shape;324;p27"/>
          <p:cNvSpPr txBox="1"/>
          <p:nvPr/>
        </p:nvSpPr>
        <p:spPr>
          <a:xfrm>
            <a:off x="913025" y="1807425"/>
            <a:ext cx="67413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oppins"/>
                <a:ea typeface="Poppins"/>
                <a:cs typeface="Poppins"/>
                <a:sym typeface="Poppins"/>
              </a:rPr>
              <a:t>More people </a:t>
            </a:r>
            <a:r>
              <a:rPr lang="en" u="sng">
                <a:solidFill>
                  <a:schemeClr val="lt1"/>
                </a:solidFill>
                <a:latin typeface="Poppins"/>
                <a:ea typeface="Poppins"/>
                <a:cs typeface="Poppins"/>
                <a:sym typeface="Poppins"/>
                <a:hlinkClick r:id="rId8">
                  <a:extLst>
                    <a:ext uri="{A12FA001-AC4F-418D-AE19-62706E023703}">
                      <ahyp:hlinkClr val="tx"/>
                    </a:ext>
                  </a:extLst>
                </a:hlinkClick>
              </a:rPr>
              <a:t>rather watch someone</a:t>
            </a:r>
            <a:r>
              <a:rPr lang="en">
                <a:solidFill>
                  <a:schemeClr val="lt1"/>
                </a:solidFill>
                <a:latin typeface="Poppins"/>
                <a:ea typeface="Poppins"/>
                <a:cs typeface="Poppins"/>
                <a:sym typeface="Poppins"/>
              </a:rPr>
              <a:t> [Youtuber] play a scary game than play one themself</a:t>
            </a:r>
            <a:endParaRPr>
              <a:solidFill>
                <a:schemeClr val="lt1"/>
              </a:solidFill>
              <a:latin typeface="Poppins"/>
              <a:ea typeface="Poppins"/>
              <a:cs typeface="Poppins"/>
              <a:sym typeface="Poppins"/>
            </a:endParaRPr>
          </a:p>
          <a:p>
            <a:pPr indent="0" lvl="0" marL="0" rtl="0" algn="l">
              <a:spcBef>
                <a:spcPts val="0"/>
              </a:spcBef>
              <a:spcAft>
                <a:spcPts val="0"/>
              </a:spcAft>
              <a:buNone/>
            </a:pPr>
            <a:r>
              <a:t/>
            </a:r>
            <a:endParaRPr>
              <a:solidFill>
                <a:schemeClr val="lt1"/>
              </a:solidFill>
              <a:latin typeface="Poppins"/>
              <a:ea typeface="Poppins"/>
              <a:cs typeface="Poppins"/>
              <a:sym typeface="Poppins"/>
            </a:endParaRPr>
          </a:p>
          <a:p>
            <a:pPr indent="0" lvl="0" marL="0" rtl="0" algn="l">
              <a:spcBef>
                <a:spcPts val="0"/>
              </a:spcBef>
              <a:spcAft>
                <a:spcPts val="0"/>
              </a:spcAft>
              <a:buNone/>
            </a:pPr>
            <a:r>
              <a:rPr lang="en" sz="1100">
                <a:solidFill>
                  <a:schemeClr val="lt1"/>
                </a:solidFill>
                <a:latin typeface="Poppins"/>
                <a:ea typeface="Poppins"/>
                <a:cs typeface="Poppins"/>
                <a:sym typeface="Poppins"/>
              </a:rPr>
              <a:t>This is still good as it can bring more attention to your game and bring in people to play the next game</a:t>
            </a:r>
            <a:endParaRPr sz="1100">
              <a:solidFill>
                <a:schemeClr val="lt1"/>
              </a:solidFill>
              <a:latin typeface="Poppins"/>
              <a:ea typeface="Poppins"/>
              <a:cs typeface="Poppins"/>
              <a:sym typeface="Poppins"/>
            </a:endParaRPr>
          </a:p>
        </p:txBody>
      </p:sp>
      <p:pic>
        <p:nvPicPr>
          <p:cNvPr id="325" name="Google Shape;325;p27"/>
          <p:cNvPicPr preferRelativeResize="0"/>
          <p:nvPr/>
        </p:nvPicPr>
        <p:blipFill rotWithShape="1">
          <a:blip r:embed="rId7">
            <a:alphaModFix/>
          </a:blip>
          <a:srcRect b="12878" l="58063" r="27597" t="61603"/>
          <a:stretch/>
        </p:blipFill>
        <p:spPr>
          <a:xfrm>
            <a:off x="480400" y="1856185"/>
            <a:ext cx="432619" cy="481176"/>
          </a:xfrm>
          <a:prstGeom prst="rect">
            <a:avLst/>
          </a:prstGeom>
          <a:noFill/>
          <a:ln>
            <a:noFill/>
          </a:ln>
        </p:spPr>
      </p:pic>
      <p:sp>
        <p:nvSpPr>
          <p:cNvPr id="326" name="Google Shape;326;p27"/>
          <p:cNvSpPr txBox="1"/>
          <p:nvPr/>
        </p:nvSpPr>
        <p:spPr>
          <a:xfrm>
            <a:off x="913025" y="2968325"/>
            <a:ext cx="6741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lt1"/>
                </a:solidFill>
                <a:latin typeface="Poppins"/>
                <a:ea typeface="Poppins"/>
                <a:cs typeface="Poppins"/>
                <a:sym typeface="Poppins"/>
                <a:hlinkClick r:id="rId9">
                  <a:extLst>
                    <a:ext uri="{A12FA001-AC4F-418D-AE19-62706E023703}">
                      <ahyp:hlinkClr val="tx"/>
                    </a:ext>
                  </a:extLst>
                </a:hlinkClick>
              </a:rPr>
              <a:t>Action-adventure and simulation video games</a:t>
            </a:r>
            <a:r>
              <a:rPr lang="en">
                <a:solidFill>
                  <a:schemeClr val="lt1"/>
                </a:solidFill>
                <a:latin typeface="Poppins"/>
                <a:ea typeface="Poppins"/>
                <a:cs typeface="Poppins"/>
                <a:sym typeface="Poppins"/>
              </a:rPr>
              <a:t> are ranked second and third most played among all ages</a:t>
            </a:r>
            <a:endParaRPr>
              <a:solidFill>
                <a:schemeClr val="lt1"/>
              </a:solidFill>
              <a:latin typeface="Poppins"/>
              <a:ea typeface="Poppins"/>
              <a:cs typeface="Poppins"/>
              <a:sym typeface="Poppins"/>
            </a:endParaRPr>
          </a:p>
        </p:txBody>
      </p:sp>
      <p:pic>
        <p:nvPicPr>
          <p:cNvPr id="327" name="Google Shape;327;p27"/>
          <p:cNvPicPr preferRelativeResize="0"/>
          <p:nvPr/>
        </p:nvPicPr>
        <p:blipFill rotWithShape="1">
          <a:blip r:embed="rId7">
            <a:alphaModFix/>
          </a:blip>
          <a:srcRect b="12878" l="58063" r="27597" t="61603"/>
          <a:stretch/>
        </p:blipFill>
        <p:spPr>
          <a:xfrm>
            <a:off x="480400" y="2927848"/>
            <a:ext cx="432619" cy="481176"/>
          </a:xfrm>
          <a:prstGeom prst="rect">
            <a:avLst/>
          </a:prstGeom>
          <a:noFill/>
          <a:ln>
            <a:noFill/>
          </a:ln>
        </p:spPr>
      </p:pic>
      <p:sp>
        <p:nvSpPr>
          <p:cNvPr id="328" name="Google Shape;328;p27"/>
          <p:cNvSpPr txBox="1"/>
          <p:nvPr/>
        </p:nvSpPr>
        <p:spPr>
          <a:xfrm>
            <a:off x="6096000" y="4674975"/>
            <a:ext cx="30000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rgbClr val="32C3E2"/>
                </a:solidFill>
                <a:latin typeface="Poppins Light"/>
                <a:ea typeface="Poppins Light"/>
                <a:cs typeface="Poppins Light"/>
                <a:sym typeface="Poppins Light"/>
              </a:rPr>
              <a:t>(click to continue)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1000"/>
                                        <p:tgtEl>
                                          <p:spTgt spid="319"/>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20"/>
                                        </p:tgtEl>
                                        <p:attrNameLst>
                                          <p:attrName>style.visibility</p:attrName>
                                        </p:attrNameLst>
                                      </p:cBhvr>
                                      <p:to>
                                        <p:strVal val="visible"/>
                                      </p:to>
                                    </p:set>
                                    <p:animEffect filter="fade" transition="in">
                                      <p:cBhvr>
                                        <p:cTn dur="1000"/>
                                        <p:tgtEl>
                                          <p:spTgt spid="32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21"/>
                                        </p:tgtEl>
                                        <p:attrNameLst>
                                          <p:attrName>style.visibility</p:attrName>
                                        </p:attrNameLst>
                                      </p:cBhvr>
                                      <p:to>
                                        <p:strVal val="visible"/>
                                      </p:to>
                                    </p:set>
                                    <p:animEffect filter="fade" transition="in">
                                      <p:cBhvr>
                                        <p:cTn dur="1000"/>
                                        <p:tgtEl>
                                          <p:spTgt spid="321"/>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1000"/>
                                        <p:tgtEl>
                                          <p:spTgt spid="323"/>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322"/>
                                        </p:tgtEl>
                                        <p:attrNameLst>
                                          <p:attrName>style.visibility</p:attrName>
                                        </p:attrNameLst>
                                      </p:cBhvr>
                                      <p:to>
                                        <p:strVal val="visible"/>
                                      </p:to>
                                    </p:set>
                                    <p:animEffect filter="fade" transition="in">
                                      <p:cBhvr>
                                        <p:cTn dur="2000"/>
                                        <p:tgtEl>
                                          <p:spTgt spid="322"/>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1000"/>
                                        <p:tgtEl>
                                          <p:spTgt spid="325"/>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000"/>
                                        <p:tgtEl>
                                          <p:spTgt spid="324"/>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1000"/>
                                        <p:tgtEl>
                                          <p:spTgt spid="327"/>
                                        </p:tgtEl>
                                      </p:cBhvr>
                                    </p:animEffec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2000"/>
                                        <p:tgtEl>
                                          <p:spTgt spid="326"/>
                                        </p:tgtEl>
                                      </p:cBhvr>
                                    </p:animEffect>
                                  </p:childTnLst>
                                </p:cTn>
                              </p:par>
                            </p:childTnLst>
                          </p:cTn>
                        </p:par>
                        <p:par>
                          <p:cTn fill="hold">
                            <p:stCondLst>
                              <p:cond delay="11000"/>
                            </p:stCondLst>
                            <p:childTnLst>
                              <p:par>
                                <p:cTn fill="hold" nodeType="after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1000"/>
                                        <p:tgtEl>
                                          <p:spTgt spid="3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28"/>
          <p:cNvSpPr txBox="1"/>
          <p:nvPr/>
        </p:nvSpPr>
        <p:spPr>
          <a:xfrm>
            <a:off x="2594838" y="595200"/>
            <a:ext cx="3954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Poppins SemiBold"/>
                <a:ea typeface="Poppins SemiBold"/>
                <a:cs typeface="Poppins SemiBold"/>
                <a:sym typeface="Poppins SemiBold"/>
              </a:rPr>
              <a:t>We at</a:t>
            </a:r>
            <a:endParaRPr>
              <a:solidFill>
                <a:schemeClr val="lt1"/>
              </a:solidFill>
              <a:latin typeface="Poppins SemiBold"/>
              <a:ea typeface="Poppins SemiBold"/>
              <a:cs typeface="Poppins SemiBold"/>
              <a:sym typeface="Poppins SemiBold"/>
            </a:endParaRPr>
          </a:p>
        </p:txBody>
      </p:sp>
      <p:sp>
        <p:nvSpPr>
          <p:cNvPr id="334" name="Google Shape;334;p28"/>
          <p:cNvSpPr txBox="1"/>
          <p:nvPr/>
        </p:nvSpPr>
        <p:spPr>
          <a:xfrm>
            <a:off x="2594838" y="2171550"/>
            <a:ext cx="3954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Poppins SemiBold"/>
                <a:ea typeface="Poppins SemiBold"/>
                <a:cs typeface="Poppins SemiBold"/>
                <a:sym typeface="Poppins SemiBold"/>
              </a:rPr>
              <a:t>Would like to thank you for your time</a:t>
            </a:r>
            <a:endParaRPr>
              <a:solidFill>
                <a:schemeClr val="lt1"/>
              </a:solidFill>
              <a:latin typeface="Poppins SemiBold"/>
              <a:ea typeface="Poppins SemiBold"/>
              <a:cs typeface="Poppins SemiBold"/>
              <a:sym typeface="Poppins SemiBold"/>
            </a:endParaRPr>
          </a:p>
        </p:txBody>
      </p:sp>
      <p:sp>
        <p:nvSpPr>
          <p:cNvPr id="335" name="Google Shape;335;p28"/>
          <p:cNvSpPr txBox="1"/>
          <p:nvPr/>
        </p:nvSpPr>
        <p:spPr>
          <a:xfrm rot="-552378">
            <a:off x="327687" y="443484"/>
            <a:ext cx="1942624" cy="523337"/>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557446"/>
                </a:solidFill>
                <a:latin typeface="Poppins Black"/>
                <a:ea typeface="Poppins Black"/>
                <a:cs typeface="Poppins Black"/>
                <a:sym typeface="Poppins Black"/>
              </a:rPr>
              <a:t>Thank you!</a:t>
            </a:r>
            <a:endParaRPr sz="2200">
              <a:solidFill>
                <a:srgbClr val="557446"/>
              </a:solidFill>
              <a:latin typeface="Poppins Black"/>
              <a:ea typeface="Poppins Black"/>
              <a:cs typeface="Poppins Black"/>
              <a:sym typeface="Poppins Black"/>
            </a:endParaRPr>
          </a:p>
        </p:txBody>
      </p:sp>
      <p:sp>
        <p:nvSpPr>
          <p:cNvPr id="336" name="Google Shape;336;p28"/>
          <p:cNvSpPr txBox="1"/>
          <p:nvPr/>
        </p:nvSpPr>
        <p:spPr>
          <a:xfrm rot="394753">
            <a:off x="349408" y="3044288"/>
            <a:ext cx="3621148" cy="523351"/>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9465BA"/>
                </a:solidFill>
                <a:latin typeface="Poppins Black"/>
                <a:ea typeface="Poppins Black"/>
                <a:cs typeface="Poppins Black"/>
                <a:sym typeface="Poppins Black"/>
              </a:rPr>
              <a:t>Yes t</a:t>
            </a:r>
            <a:r>
              <a:rPr lang="en" sz="2200">
                <a:solidFill>
                  <a:srgbClr val="9465BA"/>
                </a:solidFill>
                <a:latin typeface="Poppins Black"/>
                <a:ea typeface="Poppins Black"/>
                <a:cs typeface="Poppins Black"/>
                <a:sym typeface="Poppins Black"/>
              </a:rPr>
              <a:t>hanks again ya’ll</a:t>
            </a:r>
            <a:endParaRPr sz="2200">
              <a:solidFill>
                <a:srgbClr val="9465BA"/>
              </a:solidFill>
              <a:latin typeface="Poppins Black"/>
              <a:ea typeface="Poppins Black"/>
              <a:cs typeface="Poppins Black"/>
              <a:sym typeface="Poppins Black"/>
            </a:endParaRPr>
          </a:p>
        </p:txBody>
      </p:sp>
      <p:sp>
        <p:nvSpPr>
          <p:cNvPr id="337" name="Google Shape;337;p28"/>
          <p:cNvSpPr txBox="1"/>
          <p:nvPr/>
        </p:nvSpPr>
        <p:spPr>
          <a:xfrm rot="-309139">
            <a:off x="5094474" y="2695140"/>
            <a:ext cx="3621232" cy="523224"/>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6B9ED6"/>
                </a:solidFill>
                <a:latin typeface="Poppins Black"/>
                <a:ea typeface="Poppins Black"/>
                <a:cs typeface="Poppins Black"/>
                <a:sym typeface="Poppins Black"/>
              </a:rPr>
              <a:t>You take care now~</a:t>
            </a:r>
            <a:endParaRPr sz="2200">
              <a:solidFill>
                <a:srgbClr val="6B9ED6"/>
              </a:solidFill>
              <a:latin typeface="Poppins Black"/>
              <a:ea typeface="Poppins Black"/>
              <a:cs typeface="Poppins Black"/>
              <a:sym typeface="Poppins Black"/>
            </a:endParaRPr>
          </a:p>
        </p:txBody>
      </p:sp>
      <p:sp>
        <p:nvSpPr>
          <p:cNvPr id="338" name="Google Shape;338;p28"/>
          <p:cNvSpPr txBox="1"/>
          <p:nvPr/>
        </p:nvSpPr>
        <p:spPr>
          <a:xfrm>
            <a:off x="2138400" y="4040175"/>
            <a:ext cx="4867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Poppins SemiBold"/>
                <a:ea typeface="Poppins SemiBold"/>
                <a:cs typeface="Poppins SemiBold"/>
                <a:sym typeface="Poppins SemiBold"/>
              </a:rPr>
              <a:t>Please email us with any questions you may have!</a:t>
            </a:r>
            <a:endParaRPr>
              <a:solidFill>
                <a:schemeClr val="lt1"/>
              </a:solidFill>
              <a:latin typeface="Poppins SemiBold"/>
              <a:ea typeface="Poppins SemiBold"/>
              <a:cs typeface="Poppins SemiBold"/>
              <a:sym typeface="Poppins SemiBold"/>
            </a:endParaRPr>
          </a:p>
        </p:txBody>
      </p:sp>
      <p:pic>
        <p:nvPicPr>
          <p:cNvPr id="339" name="Google Shape;339;p28"/>
          <p:cNvPicPr preferRelativeResize="0"/>
          <p:nvPr/>
        </p:nvPicPr>
        <p:blipFill rotWithShape="1">
          <a:blip r:embed="rId3">
            <a:alphaModFix/>
          </a:blip>
          <a:srcRect b="48084" l="6441" r="4961" t="21885"/>
          <a:stretch/>
        </p:blipFill>
        <p:spPr>
          <a:xfrm>
            <a:off x="1476225" y="940475"/>
            <a:ext cx="6191558" cy="131162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1000"/>
                                        <p:tgtEl>
                                          <p:spTgt spid="339"/>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1000"/>
                                        <p:tgtEl>
                                          <p:spTgt spid="334"/>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1000"/>
                                        <p:tgtEl>
                                          <p:spTgt spid="335"/>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000"/>
                                        <p:tgtEl>
                                          <p:spTgt spid="336"/>
                                        </p:tgtEl>
                                      </p:cBhvr>
                                    </p:animEffect>
                                  </p:childTnLst>
                                </p:cTn>
                              </p:par>
                              <p:par>
                                <p:cTn fill="hold" nodeType="withEffect" presetClass="exit" presetID="10" presetSubtype="0">
                                  <p:stCondLst>
                                    <p:cond delay="0"/>
                                  </p:stCondLst>
                                  <p:childTnLst>
                                    <p:animEffect filter="fade" transition="out">
                                      <p:cBhvr>
                                        <p:cTn dur="1000"/>
                                        <p:tgtEl>
                                          <p:spTgt spid="335"/>
                                        </p:tgtEl>
                                      </p:cBhvr>
                                    </p:animEffect>
                                    <p:set>
                                      <p:cBhvr>
                                        <p:cTn dur="1" fill="hold">
                                          <p:stCondLst>
                                            <p:cond delay="1000"/>
                                          </p:stCondLst>
                                        </p:cTn>
                                        <p:tgtEl>
                                          <p:spTgt spid="335"/>
                                        </p:tgtEl>
                                        <p:attrNameLst>
                                          <p:attrName>style.visibility</p:attrName>
                                        </p:attrNameLst>
                                      </p:cBhvr>
                                      <p:to>
                                        <p:strVal val="hidden"/>
                                      </p:to>
                                    </p:se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1000"/>
                                        <p:tgtEl>
                                          <p:spTgt spid="337"/>
                                        </p:tgtEl>
                                      </p:cBhvr>
                                    </p:animEffect>
                                  </p:childTnLst>
                                </p:cTn>
                              </p:par>
                              <p:par>
                                <p:cTn fill="hold" nodeType="withEffect" presetClass="exit" presetID="10" presetSubtype="0">
                                  <p:stCondLst>
                                    <p:cond delay="0"/>
                                  </p:stCondLst>
                                  <p:childTnLst>
                                    <p:animEffect filter="fade" transition="out">
                                      <p:cBhvr>
                                        <p:cTn dur="1000"/>
                                        <p:tgtEl>
                                          <p:spTgt spid="336"/>
                                        </p:tgtEl>
                                      </p:cBhvr>
                                    </p:animEffect>
                                    <p:set>
                                      <p:cBhvr>
                                        <p:cTn dur="1" fill="hold">
                                          <p:stCondLst>
                                            <p:cond delay="1000"/>
                                          </p:stCondLst>
                                        </p:cTn>
                                        <p:tgtEl>
                                          <p:spTgt spid="336"/>
                                        </p:tgtEl>
                                        <p:attrNameLst>
                                          <p:attrName>style.visibility</p:attrName>
                                        </p:attrNameLst>
                                      </p:cBhvr>
                                      <p:to>
                                        <p:strVal val="hidden"/>
                                      </p:to>
                                    </p:se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000"/>
                                        <p:tgtEl>
                                          <p:spTgt spid="338"/>
                                        </p:tgtEl>
                                      </p:cBhvr>
                                    </p:animEffect>
                                  </p:childTnLst>
                                </p:cTn>
                              </p:par>
                              <p:par>
                                <p:cTn fill="hold" nodeType="withEffect" presetClass="exit" presetID="10" presetSubtype="0">
                                  <p:stCondLst>
                                    <p:cond delay="0"/>
                                  </p:stCondLst>
                                  <p:childTnLst>
                                    <p:animEffect filter="fade" transition="out">
                                      <p:cBhvr>
                                        <p:cTn dur="1000"/>
                                        <p:tgtEl>
                                          <p:spTgt spid="337"/>
                                        </p:tgtEl>
                                      </p:cBhvr>
                                    </p:animEffect>
                                    <p:set>
                                      <p:cBhvr>
                                        <p:cTn dur="1" fill="hold">
                                          <p:stCondLst>
                                            <p:cond delay="1000"/>
                                          </p:stCondLst>
                                        </p:cTn>
                                        <p:tgtEl>
                                          <p:spTgt spid="33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pic>
        <p:nvPicPr>
          <p:cNvPr id="75" name="Google Shape;75;p14"/>
          <p:cNvPicPr preferRelativeResize="0"/>
          <p:nvPr/>
        </p:nvPicPr>
        <p:blipFill>
          <a:blip r:embed="rId3">
            <a:alphaModFix/>
          </a:blip>
          <a:stretch>
            <a:fillRect/>
          </a:stretch>
        </p:blipFill>
        <p:spPr>
          <a:xfrm>
            <a:off x="1163752" y="2228850"/>
            <a:ext cx="952500" cy="685800"/>
          </a:xfrm>
          <a:prstGeom prst="rect">
            <a:avLst/>
          </a:prstGeom>
          <a:noFill/>
          <a:ln>
            <a:noFill/>
          </a:ln>
        </p:spPr>
      </p:pic>
      <p:pic>
        <p:nvPicPr>
          <p:cNvPr id="76" name="Google Shape;76;p14"/>
          <p:cNvPicPr preferRelativeResize="0"/>
          <p:nvPr/>
        </p:nvPicPr>
        <p:blipFill>
          <a:blip r:embed="rId4">
            <a:alphaModFix/>
          </a:blip>
          <a:stretch>
            <a:fillRect/>
          </a:stretch>
        </p:blipFill>
        <p:spPr>
          <a:xfrm>
            <a:off x="1768702" y="2228850"/>
            <a:ext cx="952500" cy="685800"/>
          </a:xfrm>
          <a:prstGeom prst="rect">
            <a:avLst/>
          </a:prstGeom>
          <a:noFill/>
          <a:ln>
            <a:noFill/>
          </a:ln>
        </p:spPr>
      </p:pic>
      <p:pic>
        <p:nvPicPr>
          <p:cNvPr id="77" name="Google Shape;77;p14"/>
          <p:cNvPicPr preferRelativeResize="0"/>
          <p:nvPr/>
        </p:nvPicPr>
        <p:blipFill>
          <a:blip r:embed="rId5">
            <a:alphaModFix/>
          </a:blip>
          <a:stretch>
            <a:fillRect/>
          </a:stretch>
        </p:blipFill>
        <p:spPr>
          <a:xfrm>
            <a:off x="2116252" y="2228850"/>
            <a:ext cx="952500" cy="685800"/>
          </a:xfrm>
          <a:prstGeom prst="rect">
            <a:avLst/>
          </a:prstGeom>
          <a:noFill/>
          <a:ln>
            <a:noFill/>
          </a:ln>
        </p:spPr>
      </p:pic>
      <p:pic>
        <p:nvPicPr>
          <p:cNvPr id="78" name="Google Shape;78;p14"/>
          <p:cNvPicPr preferRelativeResize="0"/>
          <p:nvPr/>
        </p:nvPicPr>
        <p:blipFill>
          <a:blip r:embed="rId5">
            <a:alphaModFix/>
          </a:blip>
          <a:stretch>
            <a:fillRect/>
          </a:stretch>
        </p:blipFill>
        <p:spPr>
          <a:xfrm>
            <a:off x="2657727" y="2228850"/>
            <a:ext cx="952500" cy="685800"/>
          </a:xfrm>
          <a:prstGeom prst="rect">
            <a:avLst/>
          </a:prstGeom>
          <a:noFill/>
          <a:ln>
            <a:noFill/>
          </a:ln>
        </p:spPr>
      </p:pic>
      <p:pic>
        <p:nvPicPr>
          <p:cNvPr id="79" name="Google Shape;79;p14"/>
          <p:cNvPicPr preferRelativeResize="0"/>
          <p:nvPr/>
        </p:nvPicPr>
        <p:blipFill>
          <a:blip r:embed="rId6">
            <a:alphaModFix/>
          </a:blip>
          <a:stretch>
            <a:fillRect/>
          </a:stretch>
        </p:blipFill>
        <p:spPr>
          <a:xfrm>
            <a:off x="3184302" y="2228850"/>
            <a:ext cx="952500" cy="685800"/>
          </a:xfrm>
          <a:prstGeom prst="rect">
            <a:avLst/>
          </a:prstGeom>
          <a:noFill/>
          <a:ln>
            <a:noFill/>
          </a:ln>
        </p:spPr>
      </p:pic>
      <p:pic>
        <p:nvPicPr>
          <p:cNvPr id="80" name="Google Shape;80;p14"/>
          <p:cNvPicPr preferRelativeResize="0"/>
          <p:nvPr/>
        </p:nvPicPr>
        <p:blipFill>
          <a:blip r:embed="rId7">
            <a:alphaModFix/>
          </a:blip>
          <a:stretch>
            <a:fillRect/>
          </a:stretch>
        </p:blipFill>
        <p:spPr>
          <a:xfrm>
            <a:off x="3847377" y="2228850"/>
            <a:ext cx="952500" cy="685800"/>
          </a:xfrm>
          <a:prstGeom prst="rect">
            <a:avLst/>
          </a:prstGeom>
          <a:noFill/>
          <a:ln>
            <a:noFill/>
          </a:ln>
        </p:spPr>
      </p:pic>
      <p:sp>
        <p:nvSpPr>
          <p:cNvPr id="81" name="Google Shape;81;p14"/>
          <p:cNvSpPr txBox="1"/>
          <p:nvPr/>
        </p:nvSpPr>
        <p:spPr>
          <a:xfrm>
            <a:off x="4572000" y="461600"/>
            <a:ext cx="21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82" name="Google Shape;82;p14"/>
          <p:cNvPicPr preferRelativeResize="0"/>
          <p:nvPr/>
        </p:nvPicPr>
        <p:blipFill>
          <a:blip r:embed="rId4">
            <a:alphaModFix/>
          </a:blip>
          <a:stretch>
            <a:fillRect/>
          </a:stretch>
        </p:blipFill>
        <p:spPr>
          <a:xfrm>
            <a:off x="4432000" y="2228850"/>
            <a:ext cx="952500" cy="685800"/>
          </a:xfrm>
          <a:prstGeom prst="rect">
            <a:avLst/>
          </a:prstGeom>
          <a:noFill/>
          <a:ln>
            <a:noFill/>
          </a:ln>
        </p:spPr>
      </p:pic>
      <p:pic>
        <p:nvPicPr>
          <p:cNvPr id="83" name="Google Shape;83;p14"/>
          <p:cNvPicPr preferRelativeResize="0"/>
          <p:nvPr/>
        </p:nvPicPr>
        <p:blipFill>
          <a:blip r:embed="rId8">
            <a:alphaModFix/>
          </a:blip>
          <a:stretch>
            <a:fillRect/>
          </a:stretch>
        </p:blipFill>
        <p:spPr>
          <a:xfrm>
            <a:off x="5418200" y="2228850"/>
            <a:ext cx="952500" cy="685800"/>
          </a:xfrm>
          <a:prstGeom prst="rect">
            <a:avLst/>
          </a:prstGeom>
          <a:noFill/>
          <a:ln>
            <a:noFill/>
          </a:ln>
        </p:spPr>
      </p:pic>
      <p:pic>
        <p:nvPicPr>
          <p:cNvPr id="84" name="Google Shape;84;p14"/>
          <p:cNvPicPr preferRelativeResize="0"/>
          <p:nvPr/>
        </p:nvPicPr>
        <p:blipFill>
          <a:blip r:embed="rId9">
            <a:alphaModFix/>
          </a:blip>
          <a:stretch>
            <a:fillRect/>
          </a:stretch>
        </p:blipFill>
        <p:spPr>
          <a:xfrm>
            <a:off x="6490125" y="2228850"/>
            <a:ext cx="952500" cy="685800"/>
          </a:xfrm>
          <a:prstGeom prst="rect">
            <a:avLst/>
          </a:prstGeom>
          <a:noFill/>
          <a:ln>
            <a:noFill/>
          </a:ln>
        </p:spPr>
      </p:pic>
      <p:pic>
        <p:nvPicPr>
          <p:cNvPr id="85" name="Google Shape;85;p14"/>
          <p:cNvPicPr preferRelativeResize="0"/>
          <p:nvPr/>
        </p:nvPicPr>
        <p:blipFill>
          <a:blip r:embed="rId3">
            <a:alphaModFix/>
          </a:blip>
          <a:stretch>
            <a:fillRect/>
          </a:stretch>
        </p:blipFill>
        <p:spPr>
          <a:xfrm>
            <a:off x="7027750" y="2228850"/>
            <a:ext cx="952500" cy="685800"/>
          </a:xfrm>
          <a:prstGeom prst="rect">
            <a:avLst/>
          </a:prstGeom>
          <a:noFill/>
          <a:ln>
            <a:noFill/>
          </a:ln>
        </p:spPr>
      </p:pic>
      <p:pic>
        <p:nvPicPr>
          <p:cNvPr id="86" name="Google Shape;86;p14"/>
          <p:cNvPicPr preferRelativeResize="0"/>
          <p:nvPr/>
        </p:nvPicPr>
        <p:blipFill>
          <a:blip r:embed="rId10">
            <a:alphaModFix/>
          </a:blip>
          <a:stretch>
            <a:fillRect/>
          </a:stretch>
        </p:blipFill>
        <p:spPr>
          <a:xfrm>
            <a:off x="4799875" y="2228850"/>
            <a:ext cx="952500" cy="685800"/>
          </a:xfrm>
          <a:prstGeom prst="rect">
            <a:avLst/>
          </a:prstGeom>
          <a:noFill/>
          <a:ln>
            <a:noFill/>
          </a:ln>
        </p:spPr>
      </p:pic>
      <p:pic>
        <p:nvPicPr>
          <p:cNvPr id="87" name="Google Shape;87;p14"/>
          <p:cNvPicPr preferRelativeResize="0"/>
          <p:nvPr/>
        </p:nvPicPr>
        <p:blipFill>
          <a:blip r:embed="rId11">
            <a:alphaModFix/>
          </a:blip>
          <a:stretch>
            <a:fillRect/>
          </a:stretch>
        </p:blipFill>
        <p:spPr>
          <a:xfrm>
            <a:off x="5892975" y="2228850"/>
            <a:ext cx="952500" cy="685800"/>
          </a:xfrm>
          <a:prstGeom prst="rect">
            <a:avLst/>
          </a:prstGeom>
          <a:noFill/>
          <a:ln>
            <a:noFill/>
          </a:ln>
        </p:spPr>
      </p:pic>
      <p:pic>
        <p:nvPicPr>
          <p:cNvPr id="88" name="Google Shape;88;p14"/>
          <p:cNvPicPr preferRelativeResize="0"/>
          <p:nvPr/>
        </p:nvPicPr>
        <p:blipFill>
          <a:blip r:embed="rId12">
            <a:alphaModFix/>
          </a:blip>
          <a:stretch>
            <a:fillRect/>
          </a:stretch>
        </p:blipFill>
        <p:spPr>
          <a:xfrm>
            <a:off x="5386275" y="2228850"/>
            <a:ext cx="1055077" cy="685800"/>
          </a:xfrm>
          <a:prstGeom prst="rect">
            <a:avLst/>
          </a:prstGeom>
          <a:noFill/>
          <a:ln>
            <a:noFill/>
          </a:ln>
        </p:spPr>
      </p:pic>
      <p:pic>
        <p:nvPicPr>
          <p:cNvPr id="89" name="Google Shape;89;p14"/>
          <p:cNvPicPr preferRelativeResize="0"/>
          <p:nvPr/>
        </p:nvPicPr>
        <p:blipFill>
          <a:blip r:embed="rId13">
            <a:alphaModFix/>
          </a:blip>
          <a:stretch>
            <a:fillRect/>
          </a:stretch>
        </p:blipFill>
        <p:spPr>
          <a:xfrm>
            <a:off x="5972675" y="2228850"/>
            <a:ext cx="1055077" cy="685800"/>
          </a:xfrm>
          <a:prstGeom prst="rect">
            <a:avLst/>
          </a:prstGeom>
          <a:noFill/>
          <a:ln>
            <a:noFill/>
          </a:ln>
        </p:spPr>
      </p:pic>
      <p:pic>
        <p:nvPicPr>
          <p:cNvPr id="90" name="Google Shape;90;p14"/>
          <p:cNvPicPr preferRelativeResize="0"/>
          <p:nvPr/>
        </p:nvPicPr>
        <p:blipFill>
          <a:blip r:embed="rId14">
            <a:alphaModFix/>
          </a:blip>
          <a:stretch>
            <a:fillRect/>
          </a:stretch>
        </p:blipFill>
        <p:spPr>
          <a:xfrm>
            <a:off x="6327850" y="2228850"/>
            <a:ext cx="1055077" cy="685800"/>
          </a:xfrm>
          <a:prstGeom prst="rect">
            <a:avLst/>
          </a:prstGeom>
          <a:noFill/>
          <a:ln>
            <a:noFill/>
          </a:ln>
        </p:spPr>
      </p:pic>
      <p:pic>
        <p:nvPicPr>
          <p:cNvPr id="91" name="Google Shape;91;p14"/>
          <p:cNvPicPr preferRelativeResize="0"/>
          <p:nvPr/>
        </p:nvPicPr>
        <p:blipFill>
          <a:blip r:embed="rId15">
            <a:alphaModFix/>
          </a:blip>
          <a:stretch>
            <a:fillRect/>
          </a:stretch>
        </p:blipFill>
        <p:spPr>
          <a:xfrm>
            <a:off x="7088650" y="2228851"/>
            <a:ext cx="1055075" cy="685799"/>
          </a:xfrm>
          <a:prstGeom prst="rect">
            <a:avLst/>
          </a:prstGeom>
          <a:noFill/>
          <a:ln>
            <a:noFill/>
          </a:ln>
        </p:spPr>
      </p:pic>
      <p:sp>
        <p:nvSpPr>
          <p:cNvPr id="92" name="Google Shape;92;p14"/>
          <p:cNvSpPr txBox="1"/>
          <p:nvPr/>
        </p:nvSpPr>
        <p:spPr>
          <a:xfrm>
            <a:off x="2594850" y="576650"/>
            <a:ext cx="3954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Poppins Light"/>
                <a:ea typeface="Poppins Light"/>
                <a:cs typeface="Poppins Light"/>
                <a:sym typeface="Poppins Light"/>
              </a:rPr>
              <a:t>DissociaFred is a </a:t>
            </a:r>
            <a:r>
              <a:rPr lang="en">
                <a:solidFill>
                  <a:schemeClr val="lt1"/>
                </a:solidFill>
                <a:latin typeface="Poppins Light"/>
                <a:ea typeface="Poppins Light"/>
                <a:cs typeface="Poppins Light"/>
                <a:sym typeface="Poppins Light"/>
              </a:rPr>
              <a:t>conjunction</a:t>
            </a:r>
            <a:r>
              <a:rPr lang="en">
                <a:solidFill>
                  <a:schemeClr val="lt1"/>
                </a:solidFill>
                <a:latin typeface="Poppins Light"/>
                <a:ea typeface="Poppins Light"/>
                <a:cs typeface="Poppins Light"/>
                <a:sym typeface="Poppins Light"/>
              </a:rPr>
              <a:t> of the words</a:t>
            </a:r>
            <a:endParaRPr>
              <a:solidFill>
                <a:schemeClr val="lt1"/>
              </a:solidFill>
              <a:latin typeface="Poppins Light"/>
              <a:ea typeface="Poppins Light"/>
              <a:cs typeface="Poppins Light"/>
              <a:sym typeface="Poppins Light"/>
            </a:endParaRPr>
          </a:p>
        </p:txBody>
      </p:sp>
      <p:sp>
        <p:nvSpPr>
          <p:cNvPr id="93" name="Google Shape;93;p14"/>
          <p:cNvSpPr txBox="1"/>
          <p:nvPr/>
        </p:nvSpPr>
        <p:spPr>
          <a:xfrm>
            <a:off x="2594850" y="1017400"/>
            <a:ext cx="3954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Poppins Light"/>
                <a:ea typeface="Poppins Light"/>
                <a:cs typeface="Poppins Light"/>
                <a:sym typeface="Poppins Light"/>
              </a:rPr>
              <a:t>Which means to disconnect</a:t>
            </a:r>
            <a:endParaRPr>
              <a:solidFill>
                <a:schemeClr val="lt1"/>
              </a:solidFill>
              <a:latin typeface="Poppins Light"/>
              <a:ea typeface="Poppins Light"/>
              <a:cs typeface="Poppins Light"/>
              <a:sym typeface="Poppins Light"/>
            </a:endParaRPr>
          </a:p>
        </p:txBody>
      </p:sp>
      <p:sp>
        <p:nvSpPr>
          <p:cNvPr id="94" name="Google Shape;94;p14"/>
          <p:cNvSpPr txBox="1"/>
          <p:nvPr/>
        </p:nvSpPr>
        <p:spPr>
          <a:xfrm>
            <a:off x="2594850" y="1402750"/>
            <a:ext cx="3954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Poppins Light"/>
                <a:ea typeface="Poppins Light"/>
                <a:cs typeface="Poppins Light"/>
                <a:sym typeface="Poppins Light"/>
              </a:rPr>
              <a:t>This word for </a:t>
            </a:r>
            <a:r>
              <a:rPr i="1" lang="en">
                <a:solidFill>
                  <a:schemeClr val="lt1"/>
                </a:solidFill>
                <a:latin typeface="Poppins Light"/>
                <a:ea typeface="Poppins Light"/>
                <a:cs typeface="Poppins Light"/>
                <a:sym typeface="Poppins Light"/>
              </a:rPr>
              <a:t>us</a:t>
            </a:r>
            <a:r>
              <a:rPr lang="en">
                <a:solidFill>
                  <a:schemeClr val="lt1"/>
                </a:solidFill>
                <a:latin typeface="Poppins Light"/>
                <a:ea typeface="Poppins Light"/>
                <a:cs typeface="Poppins Light"/>
                <a:sym typeface="Poppins Light"/>
              </a:rPr>
              <a:t> is short for</a:t>
            </a:r>
            <a:endParaRPr>
              <a:solidFill>
                <a:schemeClr val="lt1"/>
              </a:solidFill>
              <a:latin typeface="Poppins Light"/>
              <a:ea typeface="Poppins Light"/>
              <a:cs typeface="Poppins Light"/>
              <a:sym typeface="Poppins Light"/>
            </a:endParaRPr>
          </a:p>
        </p:txBody>
      </p:sp>
      <p:pic>
        <p:nvPicPr>
          <p:cNvPr id="95" name="Google Shape;95;p14"/>
          <p:cNvPicPr preferRelativeResize="0"/>
          <p:nvPr/>
        </p:nvPicPr>
        <p:blipFill>
          <a:blip r:embed="rId16">
            <a:alphaModFix/>
          </a:blip>
          <a:stretch>
            <a:fillRect/>
          </a:stretch>
        </p:blipFill>
        <p:spPr>
          <a:xfrm>
            <a:off x="685700" y="242675"/>
            <a:ext cx="4019550" cy="619125"/>
          </a:xfrm>
          <a:prstGeom prst="rect">
            <a:avLst/>
          </a:prstGeom>
          <a:noFill/>
          <a:ln>
            <a:noFill/>
          </a:ln>
        </p:spPr>
      </p:pic>
      <p:pic>
        <p:nvPicPr>
          <p:cNvPr id="96" name="Google Shape;96;p14"/>
          <p:cNvPicPr preferRelativeResize="0"/>
          <p:nvPr/>
        </p:nvPicPr>
        <p:blipFill>
          <a:blip r:embed="rId17">
            <a:alphaModFix/>
          </a:blip>
          <a:stretch>
            <a:fillRect/>
          </a:stretch>
        </p:blipFill>
        <p:spPr>
          <a:xfrm>
            <a:off x="5183900" y="242675"/>
            <a:ext cx="3276600" cy="619125"/>
          </a:xfrm>
          <a:prstGeom prst="rect">
            <a:avLst/>
          </a:prstGeom>
          <a:noFill/>
          <a:ln>
            <a:noFill/>
          </a:ln>
        </p:spPr>
      </p:pic>
      <p:pic>
        <p:nvPicPr>
          <p:cNvPr id="97" name="Google Shape;97;p14"/>
          <p:cNvPicPr preferRelativeResize="0"/>
          <p:nvPr/>
        </p:nvPicPr>
        <p:blipFill>
          <a:blip r:embed="rId18">
            <a:alphaModFix/>
          </a:blip>
          <a:stretch>
            <a:fillRect/>
          </a:stretch>
        </p:blipFill>
        <p:spPr>
          <a:xfrm>
            <a:off x="2847975" y="1017400"/>
            <a:ext cx="3448050" cy="619125"/>
          </a:xfrm>
          <a:prstGeom prst="rect">
            <a:avLst/>
          </a:prstGeom>
          <a:noFill/>
          <a:ln>
            <a:noFill/>
          </a:ln>
        </p:spPr>
      </p:pic>
      <p:sp>
        <p:nvSpPr>
          <p:cNvPr id="98" name="Google Shape;98;p14"/>
          <p:cNvSpPr txBox="1"/>
          <p:nvPr/>
        </p:nvSpPr>
        <p:spPr>
          <a:xfrm>
            <a:off x="1947600" y="1792125"/>
            <a:ext cx="52488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Poppins Light"/>
                <a:ea typeface="Poppins Light"/>
                <a:cs typeface="Poppins Light"/>
                <a:sym typeface="Poppins Light"/>
              </a:rPr>
              <a:t>formally known as </a:t>
            </a:r>
            <a:r>
              <a:rPr b="1" lang="en">
                <a:solidFill>
                  <a:srgbClr val="83E7BB"/>
                </a:solidFill>
                <a:latin typeface="Poppins"/>
                <a:ea typeface="Poppins"/>
                <a:cs typeface="Poppins"/>
                <a:sym typeface="Poppins"/>
              </a:rPr>
              <a:t>Multiple</a:t>
            </a:r>
            <a:r>
              <a:rPr b="1" lang="en">
                <a:solidFill>
                  <a:schemeClr val="lt1"/>
                </a:solidFill>
                <a:latin typeface="Poppins"/>
                <a:ea typeface="Poppins"/>
                <a:cs typeface="Poppins"/>
                <a:sym typeface="Poppins"/>
              </a:rPr>
              <a:t> </a:t>
            </a:r>
            <a:r>
              <a:rPr b="1" lang="en">
                <a:solidFill>
                  <a:srgbClr val="32C3E2"/>
                </a:solidFill>
                <a:latin typeface="Poppins"/>
                <a:ea typeface="Poppins"/>
                <a:cs typeface="Poppins"/>
                <a:sym typeface="Poppins"/>
              </a:rPr>
              <a:t>Personality</a:t>
            </a:r>
            <a:r>
              <a:rPr b="1" lang="en">
                <a:solidFill>
                  <a:schemeClr val="lt1"/>
                </a:solidFill>
                <a:latin typeface="Poppins"/>
                <a:ea typeface="Poppins"/>
                <a:cs typeface="Poppins"/>
                <a:sym typeface="Poppins"/>
              </a:rPr>
              <a:t> </a:t>
            </a:r>
            <a:r>
              <a:rPr b="1" lang="en">
                <a:solidFill>
                  <a:srgbClr val="807FE2"/>
                </a:solidFill>
                <a:latin typeface="Poppins"/>
                <a:ea typeface="Poppins"/>
                <a:cs typeface="Poppins"/>
                <a:sym typeface="Poppins"/>
              </a:rPr>
              <a:t>Disorder</a:t>
            </a:r>
            <a:r>
              <a:rPr lang="en">
                <a:solidFill>
                  <a:schemeClr val="lt1"/>
                </a:solidFill>
                <a:latin typeface="Poppins Light"/>
                <a:ea typeface="Poppins Light"/>
                <a:cs typeface="Poppins Light"/>
                <a:sym typeface="Poppins Light"/>
              </a:rPr>
              <a:t> </a:t>
            </a:r>
            <a:endParaRPr>
              <a:solidFill>
                <a:schemeClr val="lt1"/>
              </a:solidFill>
              <a:latin typeface="Poppins Light"/>
              <a:ea typeface="Poppins Light"/>
              <a:cs typeface="Poppins Light"/>
              <a:sym typeface="Poppins Light"/>
            </a:endParaRPr>
          </a:p>
        </p:txBody>
      </p:sp>
      <p:sp>
        <p:nvSpPr>
          <p:cNvPr id="99" name="Google Shape;99;p14"/>
          <p:cNvSpPr txBox="1"/>
          <p:nvPr/>
        </p:nvSpPr>
        <p:spPr>
          <a:xfrm>
            <a:off x="6327850" y="1184375"/>
            <a:ext cx="657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Poppins Light"/>
                <a:ea typeface="Poppins Light"/>
                <a:cs typeface="Poppins Light"/>
                <a:sym typeface="Poppins Light"/>
              </a:rPr>
              <a:t>or</a:t>
            </a:r>
            <a:endParaRPr>
              <a:solidFill>
                <a:schemeClr val="lt1"/>
              </a:solidFill>
              <a:latin typeface="Poppins Light"/>
              <a:ea typeface="Poppins Light"/>
              <a:cs typeface="Poppins Light"/>
              <a:sym typeface="Poppins Light"/>
            </a:endParaRPr>
          </a:p>
        </p:txBody>
      </p:sp>
      <p:pic>
        <p:nvPicPr>
          <p:cNvPr id="100" name="Google Shape;100;p14"/>
          <p:cNvPicPr preferRelativeResize="0"/>
          <p:nvPr/>
        </p:nvPicPr>
        <p:blipFill>
          <a:blip r:embed="rId19">
            <a:alphaModFix/>
          </a:blip>
          <a:stretch>
            <a:fillRect/>
          </a:stretch>
        </p:blipFill>
        <p:spPr>
          <a:xfrm>
            <a:off x="6845475" y="1076060"/>
            <a:ext cx="1011350" cy="501815"/>
          </a:xfrm>
          <a:prstGeom prst="rect">
            <a:avLst/>
          </a:prstGeom>
          <a:noFill/>
          <a:ln>
            <a:noFill/>
          </a:ln>
        </p:spPr>
      </p:pic>
      <p:sp>
        <p:nvSpPr>
          <p:cNvPr id="101" name="Google Shape;101;p14"/>
          <p:cNvSpPr txBox="1"/>
          <p:nvPr/>
        </p:nvSpPr>
        <p:spPr>
          <a:xfrm>
            <a:off x="7856825" y="1184375"/>
            <a:ext cx="1011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Poppins Light"/>
                <a:ea typeface="Poppins Light"/>
                <a:cs typeface="Poppins Light"/>
                <a:sym typeface="Poppins Light"/>
              </a:rPr>
              <a:t>for short</a:t>
            </a:r>
            <a:endParaRPr>
              <a:solidFill>
                <a:schemeClr val="lt1"/>
              </a:solidFill>
              <a:latin typeface="Poppins Light"/>
              <a:ea typeface="Poppins Light"/>
              <a:cs typeface="Poppins Light"/>
              <a:sym typeface="Poppins Light"/>
            </a:endParaRPr>
          </a:p>
        </p:txBody>
      </p:sp>
      <p:sp>
        <p:nvSpPr>
          <p:cNvPr id="102" name="Google Shape;102;p14"/>
          <p:cNvSpPr txBox="1"/>
          <p:nvPr/>
        </p:nvSpPr>
        <p:spPr>
          <a:xfrm>
            <a:off x="1163700" y="2192325"/>
            <a:ext cx="6816600" cy="2339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Poppins Light"/>
                <a:ea typeface="Poppins Light"/>
                <a:cs typeface="Poppins Light"/>
                <a:sym typeface="Poppins Light"/>
              </a:rPr>
              <a:t>This is a mental health disorder where one being has a </a:t>
            </a:r>
            <a:r>
              <a:rPr lang="en">
                <a:solidFill>
                  <a:srgbClr val="57D2C7"/>
                </a:solidFill>
                <a:latin typeface="Poppins Light"/>
                <a:ea typeface="Poppins Light"/>
                <a:cs typeface="Poppins Light"/>
                <a:sym typeface="Poppins Light"/>
              </a:rPr>
              <a:t>disruption of identity</a:t>
            </a:r>
            <a:r>
              <a:rPr lang="en">
                <a:solidFill>
                  <a:schemeClr val="lt1"/>
                </a:solidFill>
                <a:latin typeface="Poppins Light"/>
                <a:ea typeface="Poppins Light"/>
                <a:cs typeface="Poppins Light"/>
                <a:sym typeface="Poppins Light"/>
              </a:rPr>
              <a:t> </a:t>
            </a:r>
            <a:r>
              <a:rPr lang="en" sz="1100">
                <a:solidFill>
                  <a:schemeClr val="lt1"/>
                </a:solidFill>
                <a:latin typeface="Poppins Light"/>
                <a:ea typeface="Poppins Light"/>
                <a:cs typeface="Poppins Light"/>
                <a:sym typeface="Poppins Light"/>
              </a:rPr>
              <a:t>(2+ </a:t>
            </a:r>
            <a:r>
              <a:rPr lang="en" sz="1100">
                <a:solidFill>
                  <a:schemeClr val="lt1"/>
                </a:solidFill>
                <a:latin typeface="Poppins Light"/>
                <a:ea typeface="Poppins Light"/>
                <a:cs typeface="Poppins Light"/>
                <a:sym typeface="Poppins Light"/>
              </a:rPr>
              <a:t>distinct</a:t>
            </a:r>
            <a:r>
              <a:rPr lang="en" sz="1100">
                <a:solidFill>
                  <a:schemeClr val="lt1"/>
                </a:solidFill>
                <a:latin typeface="Poppins Light"/>
                <a:ea typeface="Poppins Light"/>
                <a:cs typeface="Poppins Light"/>
                <a:sym typeface="Poppins Light"/>
              </a:rPr>
              <a:t> </a:t>
            </a:r>
            <a:r>
              <a:rPr lang="en" sz="1100">
                <a:solidFill>
                  <a:schemeClr val="lt1"/>
                </a:solidFill>
                <a:latin typeface="Poppins Light"/>
                <a:ea typeface="Poppins Light"/>
                <a:cs typeface="Poppins Light"/>
                <a:sym typeface="Poppins Light"/>
              </a:rPr>
              <a:t>personalities</a:t>
            </a:r>
            <a:r>
              <a:rPr lang="en" sz="1100">
                <a:solidFill>
                  <a:schemeClr val="lt1"/>
                </a:solidFill>
                <a:latin typeface="Poppins Light"/>
                <a:ea typeface="Poppins Light"/>
                <a:cs typeface="Poppins Light"/>
                <a:sym typeface="Poppins Light"/>
              </a:rPr>
              <a:t> that differ from one another)</a:t>
            </a:r>
            <a:r>
              <a:rPr lang="en">
                <a:solidFill>
                  <a:schemeClr val="lt1"/>
                </a:solidFill>
                <a:latin typeface="Poppins Light"/>
                <a:ea typeface="Poppins Light"/>
                <a:cs typeface="Poppins Light"/>
                <a:sym typeface="Poppins Light"/>
              </a:rPr>
              <a:t>, </a:t>
            </a:r>
            <a:r>
              <a:rPr lang="en">
                <a:solidFill>
                  <a:srgbClr val="32C3E2"/>
                </a:solidFill>
                <a:latin typeface="Poppins Light"/>
                <a:ea typeface="Poppins Light"/>
                <a:cs typeface="Poppins Light"/>
                <a:sym typeface="Poppins Light"/>
              </a:rPr>
              <a:t>gaps in memory</a:t>
            </a:r>
            <a:r>
              <a:rPr lang="en">
                <a:solidFill>
                  <a:schemeClr val="lt1"/>
                </a:solidFill>
                <a:latin typeface="Poppins Light"/>
                <a:ea typeface="Poppins Light"/>
                <a:cs typeface="Poppins Light"/>
                <a:sym typeface="Poppins Light"/>
              </a:rPr>
              <a:t> </a:t>
            </a:r>
            <a:r>
              <a:rPr lang="en" sz="1100">
                <a:solidFill>
                  <a:schemeClr val="lt1"/>
                </a:solidFill>
                <a:latin typeface="Poppins Light"/>
                <a:ea typeface="Poppins Light"/>
                <a:cs typeface="Poppins Light"/>
                <a:sym typeface="Poppins Light"/>
              </a:rPr>
              <a:t>(caused from a personality being pulled away from reality)</a:t>
            </a:r>
            <a:r>
              <a:rPr lang="en">
                <a:solidFill>
                  <a:schemeClr val="lt1"/>
                </a:solidFill>
                <a:latin typeface="Poppins Light"/>
                <a:ea typeface="Poppins Light"/>
                <a:cs typeface="Poppins Light"/>
                <a:sym typeface="Poppins Light"/>
              </a:rPr>
              <a:t>, and </a:t>
            </a:r>
            <a:r>
              <a:rPr lang="en">
                <a:solidFill>
                  <a:srgbClr val="4B9CDC"/>
                </a:solidFill>
                <a:latin typeface="Poppins Light"/>
                <a:ea typeface="Poppins Light"/>
                <a:cs typeface="Poppins Light"/>
                <a:sym typeface="Poppins Light"/>
              </a:rPr>
              <a:t>causes</a:t>
            </a:r>
            <a:r>
              <a:rPr lang="en">
                <a:solidFill>
                  <a:schemeClr val="lt1"/>
                </a:solidFill>
                <a:latin typeface="Poppins Light"/>
                <a:ea typeface="Poppins Light"/>
                <a:cs typeface="Poppins Light"/>
                <a:sym typeface="Poppins Light"/>
              </a:rPr>
              <a:t> the person </a:t>
            </a:r>
            <a:r>
              <a:rPr lang="en">
                <a:solidFill>
                  <a:srgbClr val="4B9CDC"/>
                </a:solidFill>
                <a:latin typeface="Poppins Light"/>
                <a:ea typeface="Poppins Light"/>
                <a:cs typeface="Poppins Light"/>
                <a:sym typeface="Poppins Light"/>
              </a:rPr>
              <a:t>significant distress or </a:t>
            </a:r>
            <a:r>
              <a:rPr lang="en">
                <a:solidFill>
                  <a:srgbClr val="4B9CDC"/>
                </a:solidFill>
                <a:latin typeface="Poppins Light"/>
                <a:ea typeface="Poppins Light"/>
                <a:cs typeface="Poppins Light"/>
                <a:sym typeface="Poppins Light"/>
              </a:rPr>
              <a:t>impairment</a:t>
            </a:r>
            <a:r>
              <a:rPr lang="en">
                <a:solidFill>
                  <a:schemeClr val="lt1"/>
                </a:solidFill>
                <a:latin typeface="Poppins Light"/>
                <a:ea typeface="Poppins Light"/>
                <a:cs typeface="Poppins Light"/>
                <a:sym typeface="Poppins Light"/>
              </a:rPr>
              <a:t> </a:t>
            </a:r>
            <a:r>
              <a:rPr lang="en" sz="1100">
                <a:solidFill>
                  <a:schemeClr val="lt1"/>
                </a:solidFill>
                <a:latin typeface="Poppins Light"/>
                <a:ea typeface="Poppins Light"/>
                <a:cs typeface="Poppins Light"/>
                <a:sym typeface="Poppins Light"/>
              </a:rPr>
              <a:t>(it gets in the way of living life)</a:t>
            </a:r>
            <a:r>
              <a:rPr lang="en">
                <a:solidFill>
                  <a:schemeClr val="lt1"/>
                </a:solidFill>
                <a:latin typeface="Poppins Light"/>
                <a:ea typeface="Poppins Light"/>
                <a:cs typeface="Poppins Light"/>
                <a:sym typeface="Poppins Light"/>
              </a:rPr>
              <a:t>.</a:t>
            </a:r>
            <a:br>
              <a:rPr lang="en">
                <a:solidFill>
                  <a:schemeClr val="lt1"/>
                </a:solidFill>
                <a:latin typeface="Poppins Light"/>
                <a:ea typeface="Poppins Light"/>
                <a:cs typeface="Poppins Light"/>
                <a:sym typeface="Poppins Light"/>
              </a:rPr>
            </a:br>
            <a:br>
              <a:rPr lang="en">
                <a:solidFill>
                  <a:schemeClr val="lt1"/>
                </a:solidFill>
                <a:latin typeface="Poppins Light"/>
                <a:ea typeface="Poppins Light"/>
                <a:cs typeface="Poppins Light"/>
                <a:sym typeface="Poppins Light"/>
              </a:rPr>
            </a:br>
            <a:r>
              <a:rPr b="1" lang="en">
                <a:solidFill>
                  <a:schemeClr val="lt1"/>
                </a:solidFill>
                <a:latin typeface="Poppins"/>
                <a:ea typeface="Poppins"/>
                <a:cs typeface="Poppins"/>
                <a:sym typeface="Poppins"/>
              </a:rPr>
              <a:t>Think of DID as a broken mirror</a:t>
            </a:r>
            <a:r>
              <a:rPr lang="en">
                <a:solidFill>
                  <a:schemeClr val="lt1"/>
                </a:solidFill>
                <a:latin typeface="Poppins Light"/>
                <a:ea typeface="Poppins Light"/>
                <a:cs typeface="Poppins Light"/>
                <a:sym typeface="Poppins Light"/>
              </a:rPr>
              <a:t>; it is </a:t>
            </a:r>
            <a:r>
              <a:rPr lang="en">
                <a:solidFill>
                  <a:srgbClr val="83E7BB"/>
                </a:solidFill>
                <a:latin typeface="Poppins Light"/>
                <a:ea typeface="Poppins Light"/>
                <a:cs typeface="Poppins Light"/>
                <a:sym typeface="Poppins Light"/>
              </a:rPr>
              <a:t>one personality</a:t>
            </a:r>
            <a:r>
              <a:rPr lang="en">
                <a:solidFill>
                  <a:schemeClr val="lt1"/>
                </a:solidFill>
                <a:latin typeface="Poppins Light"/>
                <a:ea typeface="Poppins Light"/>
                <a:cs typeface="Poppins Light"/>
                <a:sym typeface="Poppins Light"/>
              </a:rPr>
              <a:t> that </a:t>
            </a:r>
            <a:r>
              <a:rPr lang="en">
                <a:solidFill>
                  <a:srgbClr val="83E7BB"/>
                </a:solidFill>
                <a:latin typeface="Poppins Light"/>
                <a:ea typeface="Poppins Light"/>
                <a:cs typeface="Poppins Light"/>
                <a:sym typeface="Poppins Light"/>
              </a:rPr>
              <a:t>breaks into pieces</a:t>
            </a:r>
            <a:r>
              <a:rPr lang="en">
                <a:solidFill>
                  <a:schemeClr val="lt1"/>
                </a:solidFill>
                <a:latin typeface="Poppins Light"/>
                <a:ea typeface="Poppins Light"/>
                <a:cs typeface="Poppins Light"/>
                <a:sym typeface="Poppins Light"/>
              </a:rPr>
              <a:t> and becomes fragments of a whole. </a:t>
            </a:r>
            <a:endParaRPr>
              <a:solidFill>
                <a:schemeClr val="lt1"/>
              </a:solidFill>
              <a:latin typeface="Poppins Light"/>
              <a:ea typeface="Poppins Light"/>
              <a:cs typeface="Poppins Light"/>
              <a:sym typeface="Poppins Light"/>
            </a:endParaRPr>
          </a:p>
          <a:p>
            <a:pPr indent="0" lvl="0" marL="0" rtl="0" algn="ctr">
              <a:spcBef>
                <a:spcPts val="0"/>
              </a:spcBef>
              <a:spcAft>
                <a:spcPts val="0"/>
              </a:spcAft>
              <a:buNone/>
            </a:pPr>
            <a:r>
              <a:t/>
            </a:r>
            <a:endParaRPr>
              <a:solidFill>
                <a:schemeClr val="lt1"/>
              </a:solidFill>
              <a:latin typeface="Poppins Light"/>
              <a:ea typeface="Poppins Light"/>
              <a:cs typeface="Poppins Light"/>
              <a:sym typeface="Poppins Light"/>
            </a:endParaRPr>
          </a:p>
          <a:p>
            <a:pPr indent="0" lvl="0" marL="0" rtl="0" algn="ctr">
              <a:spcBef>
                <a:spcPts val="0"/>
              </a:spcBef>
              <a:spcAft>
                <a:spcPts val="0"/>
              </a:spcAft>
              <a:buNone/>
            </a:pPr>
            <a:r>
              <a:rPr lang="en">
                <a:solidFill>
                  <a:schemeClr val="lt1"/>
                </a:solidFill>
                <a:latin typeface="Poppins Light"/>
                <a:ea typeface="Poppins Light"/>
                <a:cs typeface="Poppins Light"/>
                <a:sym typeface="Poppins Light"/>
              </a:rPr>
              <a:t>DID is </a:t>
            </a:r>
            <a:r>
              <a:rPr lang="en">
                <a:solidFill>
                  <a:srgbClr val="807FE2"/>
                </a:solidFill>
                <a:latin typeface="Poppins Light"/>
                <a:ea typeface="Poppins Light"/>
                <a:cs typeface="Poppins Light"/>
                <a:sym typeface="Poppins Light"/>
              </a:rPr>
              <a:t>primary due to childhood trauma</a:t>
            </a:r>
            <a:r>
              <a:rPr lang="en">
                <a:solidFill>
                  <a:schemeClr val="lt1"/>
                </a:solidFill>
                <a:latin typeface="Poppins Light"/>
                <a:ea typeface="Poppins Light"/>
                <a:cs typeface="Poppins Light"/>
                <a:sym typeface="Poppins Light"/>
              </a:rPr>
              <a:t> because children have difficulty fighting back or get away from their abusers </a:t>
            </a:r>
            <a:r>
              <a:rPr lang="en">
                <a:solidFill>
                  <a:srgbClr val="32C3E2"/>
                </a:solidFill>
                <a:latin typeface="Poppins Light"/>
                <a:ea typeface="Poppins Light"/>
                <a:cs typeface="Poppins Light"/>
                <a:sym typeface="Poppins Light"/>
              </a:rPr>
              <a:t>(Click to Continue)</a:t>
            </a:r>
            <a:endParaRPr>
              <a:solidFill>
                <a:srgbClr val="32C3E2"/>
              </a:solidFill>
              <a:latin typeface="Poppins Light"/>
              <a:ea typeface="Poppins Light"/>
              <a:cs typeface="Poppins Light"/>
              <a:sym typeface="Poppins Light"/>
            </a:endParaRPr>
          </a:p>
        </p:txBody>
      </p:sp>
      <p:sp>
        <p:nvSpPr>
          <p:cNvPr id="103" name="Google Shape;103;p14"/>
          <p:cNvSpPr txBox="1"/>
          <p:nvPr/>
        </p:nvSpPr>
        <p:spPr>
          <a:xfrm>
            <a:off x="1163700" y="2192325"/>
            <a:ext cx="6816600" cy="1477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Poppins Light"/>
                <a:ea typeface="Poppins Light"/>
                <a:cs typeface="Poppins Light"/>
                <a:sym typeface="Poppins Light"/>
              </a:rPr>
              <a:t>This causes the child to </a:t>
            </a:r>
            <a:r>
              <a:rPr b="1" lang="en">
                <a:solidFill>
                  <a:srgbClr val="32C3E2"/>
                </a:solidFill>
                <a:latin typeface="Poppins"/>
                <a:ea typeface="Poppins"/>
                <a:cs typeface="Poppins"/>
                <a:sym typeface="Poppins"/>
              </a:rPr>
              <a:t>freeze</a:t>
            </a:r>
            <a:r>
              <a:rPr lang="en">
                <a:solidFill>
                  <a:schemeClr val="lt1"/>
                </a:solidFill>
                <a:latin typeface="Poppins Light"/>
                <a:ea typeface="Poppins Light"/>
                <a:cs typeface="Poppins Light"/>
                <a:sym typeface="Poppins Light"/>
              </a:rPr>
              <a:t> -breaking the mirror- and pull inward, </a:t>
            </a:r>
            <a:r>
              <a:rPr lang="en">
                <a:solidFill>
                  <a:srgbClr val="4B9CDC"/>
                </a:solidFill>
                <a:latin typeface="Poppins Light"/>
                <a:ea typeface="Poppins Light"/>
                <a:cs typeface="Poppins Light"/>
                <a:sym typeface="Poppins Light"/>
              </a:rPr>
              <a:t>creating distance</a:t>
            </a:r>
            <a:r>
              <a:rPr lang="en">
                <a:solidFill>
                  <a:schemeClr val="lt1"/>
                </a:solidFill>
                <a:latin typeface="Poppins Light"/>
                <a:ea typeface="Poppins Light"/>
                <a:cs typeface="Poppins Light"/>
                <a:sym typeface="Poppins Light"/>
              </a:rPr>
              <a:t> from what is happening as well as </a:t>
            </a:r>
            <a:r>
              <a:rPr lang="en">
                <a:solidFill>
                  <a:srgbClr val="807FE2"/>
                </a:solidFill>
                <a:latin typeface="Poppins Light"/>
                <a:ea typeface="Poppins Light"/>
                <a:cs typeface="Poppins Light"/>
                <a:sym typeface="Poppins Light"/>
              </a:rPr>
              <a:t>separate the child from the pain</a:t>
            </a:r>
            <a:r>
              <a:rPr lang="en">
                <a:solidFill>
                  <a:schemeClr val="lt1"/>
                </a:solidFill>
                <a:latin typeface="Poppins Light"/>
                <a:ea typeface="Poppins Light"/>
                <a:cs typeface="Poppins Light"/>
                <a:sym typeface="Poppins Light"/>
              </a:rPr>
              <a:t> they were feeling. The new personality taking the </a:t>
            </a:r>
            <a:r>
              <a:rPr lang="en">
                <a:solidFill>
                  <a:schemeClr val="lt1"/>
                </a:solidFill>
                <a:latin typeface="Poppins Light"/>
                <a:ea typeface="Poppins Light"/>
                <a:cs typeface="Poppins Light"/>
                <a:sym typeface="Poppins Light"/>
              </a:rPr>
              <a:t>child's</a:t>
            </a:r>
            <a:r>
              <a:rPr lang="en">
                <a:solidFill>
                  <a:schemeClr val="lt1"/>
                </a:solidFill>
                <a:latin typeface="Poppins Light"/>
                <a:ea typeface="Poppins Light"/>
                <a:cs typeface="Poppins Light"/>
                <a:sym typeface="Poppins Light"/>
              </a:rPr>
              <a:t> place then holds onto that </a:t>
            </a:r>
            <a:r>
              <a:rPr lang="en">
                <a:solidFill>
                  <a:schemeClr val="lt1"/>
                </a:solidFill>
                <a:latin typeface="Poppins Light"/>
                <a:ea typeface="Poppins Light"/>
                <a:cs typeface="Poppins Light"/>
                <a:sym typeface="Poppins Light"/>
              </a:rPr>
              <a:t>experience</a:t>
            </a:r>
            <a:r>
              <a:rPr lang="en">
                <a:solidFill>
                  <a:schemeClr val="lt1"/>
                </a:solidFill>
                <a:latin typeface="Poppins Light"/>
                <a:ea typeface="Poppins Light"/>
                <a:cs typeface="Poppins Light"/>
                <a:sym typeface="Poppins Light"/>
              </a:rPr>
              <a:t> instead of the child. </a:t>
            </a:r>
            <a:endParaRPr>
              <a:solidFill>
                <a:schemeClr val="lt1"/>
              </a:solidFill>
              <a:latin typeface="Poppins Light"/>
              <a:ea typeface="Poppins Light"/>
              <a:cs typeface="Poppins Light"/>
              <a:sym typeface="Poppins Light"/>
            </a:endParaRPr>
          </a:p>
          <a:p>
            <a:pPr indent="0" lvl="0" marL="0" rtl="0" algn="ctr">
              <a:spcBef>
                <a:spcPts val="0"/>
              </a:spcBef>
              <a:spcAft>
                <a:spcPts val="0"/>
              </a:spcAft>
              <a:buNone/>
            </a:pPr>
            <a:r>
              <a:t/>
            </a:r>
            <a:endParaRPr>
              <a:solidFill>
                <a:schemeClr val="lt1"/>
              </a:solidFill>
              <a:latin typeface="Poppins Light"/>
              <a:ea typeface="Poppins Light"/>
              <a:cs typeface="Poppins Light"/>
              <a:sym typeface="Poppins Light"/>
            </a:endParaRPr>
          </a:p>
          <a:p>
            <a:pPr indent="0" lvl="0" marL="0" rtl="0" algn="ctr">
              <a:spcBef>
                <a:spcPts val="0"/>
              </a:spcBef>
              <a:spcAft>
                <a:spcPts val="0"/>
              </a:spcAft>
              <a:buNone/>
            </a:pPr>
            <a:r>
              <a:rPr lang="en">
                <a:solidFill>
                  <a:srgbClr val="32C3E2"/>
                </a:solidFill>
                <a:latin typeface="Poppins Light"/>
                <a:ea typeface="Poppins Light"/>
                <a:cs typeface="Poppins Light"/>
                <a:sym typeface="Poppins Light"/>
              </a:rPr>
              <a:t>(Click to Continue)</a:t>
            </a:r>
            <a:endParaRPr>
              <a:solidFill>
                <a:srgbClr val="32C3E2"/>
              </a:solidFill>
              <a:latin typeface="Poppins Light"/>
              <a:ea typeface="Poppins Light"/>
              <a:cs typeface="Poppins Light"/>
              <a:sym typeface="Poppins Light"/>
            </a:endParaRPr>
          </a:p>
        </p:txBody>
      </p:sp>
      <p:sp>
        <p:nvSpPr>
          <p:cNvPr id="104" name="Google Shape;104;p14"/>
          <p:cNvSpPr txBox="1"/>
          <p:nvPr/>
        </p:nvSpPr>
        <p:spPr>
          <a:xfrm>
            <a:off x="7196400" y="4674975"/>
            <a:ext cx="18945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rgbClr val="32C3E2"/>
                </a:solidFill>
                <a:latin typeface="Poppins Light"/>
                <a:ea typeface="Poppins Light"/>
                <a:cs typeface="Poppins Light"/>
                <a:sym typeface="Poppins Light"/>
              </a:rPr>
              <a:t>(click to continue)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2000"/>
                                        <p:tgtEl>
                                          <p:spTgt spid="92"/>
                                        </p:tgtEl>
                                      </p:cBhvr>
                                    </p:animEffect>
                                  </p:childTnLst>
                                </p:cTn>
                              </p:par>
                            </p:childTnLst>
                          </p:cTn>
                        </p:par>
                        <p:par>
                          <p:cTn fill="hold">
                            <p:stCondLst>
                              <p:cond delay="2000"/>
                            </p:stCondLst>
                            <p:childTnLst>
                              <p:par>
                                <p:cTn fill="hold" nodeType="afterEffect" presetClass="exit" presetID="10" presetSubtype="0">
                                  <p:stCondLst>
                                    <p:cond delay="0"/>
                                  </p:stCondLst>
                                  <p:childTnLst>
                                    <p:animEffect filter="fade" transition="out">
                                      <p:cBhvr>
                                        <p:cTn dur="100"/>
                                        <p:tgtEl>
                                          <p:spTgt spid="85"/>
                                        </p:tgtEl>
                                      </p:cBhvr>
                                    </p:animEffect>
                                    <p:set>
                                      <p:cBhvr>
                                        <p:cTn dur="1" fill="hold">
                                          <p:stCondLst>
                                            <p:cond delay="100"/>
                                          </p:stCondLst>
                                        </p:cTn>
                                        <p:tgtEl>
                                          <p:spTgt spid="85"/>
                                        </p:tgtEl>
                                        <p:attrNameLst>
                                          <p:attrName>style.visibility</p:attrName>
                                        </p:attrNameLst>
                                      </p:cBhvr>
                                      <p:to>
                                        <p:strVal val="hidden"/>
                                      </p:to>
                                    </p:set>
                                  </p:childTnLst>
                                </p:cTn>
                              </p:par>
                            </p:childTnLst>
                          </p:cTn>
                        </p:par>
                        <p:par>
                          <p:cTn fill="hold">
                            <p:stCondLst>
                              <p:cond delay="2100"/>
                            </p:stCondLst>
                            <p:childTnLst>
                              <p:par>
                                <p:cTn fill="hold" nodeType="afterEffect" presetClass="exit" presetID="10" presetSubtype="0">
                                  <p:stCondLst>
                                    <p:cond delay="0"/>
                                  </p:stCondLst>
                                  <p:childTnLst>
                                    <p:animEffect filter="fade" transition="out">
                                      <p:cBhvr>
                                        <p:cTn dur="100"/>
                                        <p:tgtEl>
                                          <p:spTgt spid="84"/>
                                        </p:tgtEl>
                                      </p:cBhvr>
                                    </p:animEffect>
                                    <p:set>
                                      <p:cBhvr>
                                        <p:cTn dur="1" fill="hold">
                                          <p:stCondLst>
                                            <p:cond delay="100"/>
                                          </p:stCondLst>
                                        </p:cTn>
                                        <p:tgtEl>
                                          <p:spTgt spid="84"/>
                                        </p:tgtEl>
                                        <p:attrNameLst>
                                          <p:attrName>style.visibility</p:attrName>
                                        </p:attrNameLst>
                                      </p:cBhvr>
                                      <p:to>
                                        <p:strVal val="hidden"/>
                                      </p:to>
                                    </p:set>
                                  </p:childTnLst>
                                </p:cTn>
                              </p:par>
                            </p:childTnLst>
                          </p:cTn>
                        </p:par>
                        <p:par>
                          <p:cTn fill="hold">
                            <p:stCondLst>
                              <p:cond delay="2200"/>
                            </p:stCondLst>
                            <p:childTnLst>
                              <p:par>
                                <p:cTn fill="hold" nodeType="afterEffect" presetClass="exit" presetID="10" presetSubtype="0">
                                  <p:stCondLst>
                                    <p:cond delay="0"/>
                                  </p:stCondLst>
                                  <p:childTnLst>
                                    <p:animEffect filter="fade" transition="out">
                                      <p:cBhvr>
                                        <p:cTn dur="100"/>
                                        <p:tgtEl>
                                          <p:spTgt spid="87"/>
                                        </p:tgtEl>
                                      </p:cBhvr>
                                    </p:animEffect>
                                    <p:set>
                                      <p:cBhvr>
                                        <p:cTn dur="1" fill="hold">
                                          <p:stCondLst>
                                            <p:cond delay="100"/>
                                          </p:stCondLst>
                                        </p:cTn>
                                        <p:tgtEl>
                                          <p:spTgt spid="87"/>
                                        </p:tgtEl>
                                        <p:attrNameLst>
                                          <p:attrName>style.visibility</p:attrName>
                                        </p:attrNameLst>
                                      </p:cBhvr>
                                      <p:to>
                                        <p:strVal val="hidden"/>
                                      </p:to>
                                    </p:set>
                                  </p:childTnLst>
                                </p:cTn>
                              </p:par>
                            </p:childTnLst>
                          </p:cTn>
                        </p:par>
                        <p:par>
                          <p:cTn fill="hold">
                            <p:stCondLst>
                              <p:cond delay="2300"/>
                            </p:stCondLst>
                            <p:childTnLst>
                              <p:par>
                                <p:cTn fill="hold" nodeType="afterEffect" presetClass="exit" presetID="10" presetSubtype="0">
                                  <p:stCondLst>
                                    <p:cond delay="0"/>
                                  </p:stCondLst>
                                  <p:childTnLst>
                                    <p:animEffect filter="fade" transition="out">
                                      <p:cBhvr>
                                        <p:cTn dur="100"/>
                                        <p:tgtEl>
                                          <p:spTgt spid="83"/>
                                        </p:tgtEl>
                                      </p:cBhvr>
                                    </p:animEffect>
                                    <p:set>
                                      <p:cBhvr>
                                        <p:cTn dur="1" fill="hold">
                                          <p:stCondLst>
                                            <p:cond delay="100"/>
                                          </p:stCondLst>
                                        </p:cTn>
                                        <p:tgtEl>
                                          <p:spTgt spid="83"/>
                                        </p:tgtEl>
                                        <p:attrNameLst>
                                          <p:attrName>style.visibility</p:attrName>
                                        </p:attrNameLst>
                                      </p:cBhvr>
                                      <p:to>
                                        <p:strVal val="hidden"/>
                                      </p:to>
                                    </p:set>
                                  </p:childTnLst>
                                </p:cTn>
                              </p:par>
                            </p:childTnLst>
                          </p:cTn>
                        </p:par>
                        <p:par>
                          <p:cTn fill="hold">
                            <p:stCondLst>
                              <p:cond delay="2400"/>
                            </p:stCondLst>
                            <p:childTnLst>
                              <p:par>
                                <p:cTn fill="hold" nodeType="afterEffect" presetClass="exit" presetID="10" presetSubtype="0">
                                  <p:stCondLst>
                                    <p:cond delay="0"/>
                                  </p:stCondLst>
                                  <p:childTnLst>
                                    <p:animEffect filter="fade" transition="out">
                                      <p:cBhvr>
                                        <p:cTn dur="100"/>
                                        <p:tgtEl>
                                          <p:spTgt spid="92"/>
                                        </p:tgtEl>
                                      </p:cBhvr>
                                    </p:animEffect>
                                    <p:set>
                                      <p:cBhvr>
                                        <p:cTn dur="1" fill="hold">
                                          <p:stCondLst>
                                            <p:cond delay="100"/>
                                          </p:stCondLst>
                                        </p:cTn>
                                        <p:tgtEl>
                                          <p:spTgt spid="92"/>
                                        </p:tgtEl>
                                        <p:attrNameLst>
                                          <p:attrName>style.visibility</p:attrName>
                                        </p:attrNameLst>
                                      </p:cBhvr>
                                      <p:to>
                                        <p:strVal val="hidden"/>
                                      </p:to>
                                    </p:set>
                                  </p:childTnLst>
                                </p:cTn>
                              </p:par>
                            </p:childTnLst>
                          </p:cTn>
                        </p:par>
                        <p:par>
                          <p:cTn fill="hold">
                            <p:stCondLst>
                              <p:cond delay="2500"/>
                            </p:stCondLst>
                            <p:childTnLst>
                              <p:par>
                                <p:cTn fill="hold" nodeType="afterEffect" presetClass="entr" presetID="10" presetSubtype="0">
                                  <p:stCondLst>
                                    <p:cond delay="0"/>
                                  </p:stCondLst>
                                  <p:childTnLst>
                                    <p:set>
                                      <p:cBhvr>
                                        <p:cTn dur="1" fill="hold">
                                          <p:stCondLst>
                                            <p:cond delay="0"/>
                                          </p:stCondLst>
                                        </p:cTn>
                                        <p:tgtEl>
                                          <p:spTgt spid="88"/>
                                        </p:tgtEl>
                                        <p:attrNameLst>
                                          <p:attrName>style.visibility</p:attrName>
                                        </p:attrNameLst>
                                      </p:cBhvr>
                                      <p:to>
                                        <p:strVal val="visible"/>
                                      </p:to>
                                    </p:set>
                                    <p:animEffect filter="fade" transition="in">
                                      <p:cBhvr>
                                        <p:cTn dur="100"/>
                                        <p:tgtEl>
                                          <p:spTgt spid="88"/>
                                        </p:tgtEl>
                                      </p:cBhvr>
                                    </p:animEffect>
                                  </p:childTnLst>
                                </p:cTn>
                              </p:par>
                            </p:childTnLst>
                          </p:cTn>
                        </p:par>
                        <p:par>
                          <p:cTn fill="hold">
                            <p:stCondLst>
                              <p:cond delay="2600"/>
                            </p:stCondLst>
                            <p:childTnLst>
                              <p:par>
                                <p:cTn fill="hold" nodeType="afterEffect" presetClass="entr" presetID="10" presetSubtype="0">
                                  <p:stCondLst>
                                    <p:cond delay="0"/>
                                  </p:stCondLst>
                                  <p:childTnLst>
                                    <p:set>
                                      <p:cBhvr>
                                        <p:cTn dur="1" fill="hold">
                                          <p:stCondLst>
                                            <p:cond delay="0"/>
                                          </p:stCondLst>
                                        </p:cTn>
                                        <p:tgtEl>
                                          <p:spTgt spid="89"/>
                                        </p:tgtEl>
                                        <p:attrNameLst>
                                          <p:attrName>style.visibility</p:attrName>
                                        </p:attrNameLst>
                                      </p:cBhvr>
                                      <p:to>
                                        <p:strVal val="visible"/>
                                      </p:to>
                                    </p:set>
                                    <p:animEffect filter="fade" transition="in">
                                      <p:cBhvr>
                                        <p:cTn dur="100"/>
                                        <p:tgtEl>
                                          <p:spTgt spid="89"/>
                                        </p:tgtEl>
                                      </p:cBhvr>
                                    </p:animEffect>
                                  </p:childTnLst>
                                </p:cTn>
                              </p:par>
                            </p:childTnLst>
                          </p:cTn>
                        </p:par>
                        <p:par>
                          <p:cTn fill="hold">
                            <p:stCondLst>
                              <p:cond delay="2700"/>
                            </p:stCondLst>
                            <p:childTnLst>
                              <p:par>
                                <p:cTn fill="hold" nodeType="afterEffect" presetClass="entr" presetID="10" presetSubtype="0">
                                  <p:stCondLst>
                                    <p:cond delay="0"/>
                                  </p:stCondLst>
                                  <p:childTnLst>
                                    <p:set>
                                      <p:cBhvr>
                                        <p:cTn dur="1" fill="hold">
                                          <p:stCondLst>
                                            <p:cond delay="0"/>
                                          </p:stCondLst>
                                        </p:cTn>
                                        <p:tgtEl>
                                          <p:spTgt spid="90"/>
                                        </p:tgtEl>
                                        <p:attrNameLst>
                                          <p:attrName>style.visibility</p:attrName>
                                        </p:attrNameLst>
                                      </p:cBhvr>
                                      <p:to>
                                        <p:strVal val="visible"/>
                                      </p:to>
                                    </p:set>
                                    <p:animEffect filter="fade" transition="in">
                                      <p:cBhvr>
                                        <p:cTn dur="100"/>
                                        <p:tgtEl>
                                          <p:spTgt spid="90"/>
                                        </p:tgtEl>
                                      </p:cBhvr>
                                    </p:animEffect>
                                  </p:childTnLst>
                                </p:cTn>
                              </p:par>
                            </p:childTnLst>
                          </p:cTn>
                        </p:par>
                        <p:par>
                          <p:cTn fill="hold">
                            <p:stCondLst>
                              <p:cond delay="2800"/>
                            </p:stCondLst>
                            <p:childTnLst>
                              <p:par>
                                <p:cTn fill="hold" nodeType="afterEffect" presetClass="entr" presetID="10" presetSubtype="0">
                                  <p:stCondLst>
                                    <p:cond delay="0"/>
                                  </p:stCondLst>
                                  <p:childTnLst>
                                    <p:set>
                                      <p:cBhvr>
                                        <p:cTn dur="1" fill="hold">
                                          <p:stCondLst>
                                            <p:cond delay="0"/>
                                          </p:stCondLst>
                                        </p:cTn>
                                        <p:tgtEl>
                                          <p:spTgt spid="91"/>
                                        </p:tgtEl>
                                        <p:attrNameLst>
                                          <p:attrName>style.visibility</p:attrName>
                                        </p:attrNameLst>
                                      </p:cBhvr>
                                      <p:to>
                                        <p:strVal val="visible"/>
                                      </p:to>
                                    </p:set>
                                    <p:animEffect filter="fade" transition="in">
                                      <p:cBhvr>
                                        <p:cTn dur="100"/>
                                        <p:tgtEl>
                                          <p:spTgt spid="91"/>
                                        </p:tgtEl>
                                      </p:cBhvr>
                                    </p:animEffect>
                                  </p:childTnLst>
                                </p:cTn>
                              </p:par>
                            </p:childTnLst>
                          </p:cTn>
                        </p:par>
                        <p:par>
                          <p:cTn fill="hold">
                            <p:stCondLst>
                              <p:cond delay="2900"/>
                            </p:stCondLst>
                            <p:childTnLst>
                              <p:par>
                                <p:cTn fill="hold" nodeType="after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2500"/>
                                        <p:tgtEl>
                                          <p:spTgt spid="93"/>
                                        </p:tgtEl>
                                      </p:cBhvr>
                                    </p:animEffect>
                                  </p:childTnLst>
                                </p:cTn>
                              </p:par>
                            </p:childTnLst>
                          </p:cTn>
                        </p:par>
                        <p:par>
                          <p:cTn fill="hold">
                            <p:stCondLst>
                              <p:cond delay="5400"/>
                            </p:stCondLst>
                            <p:childTnLst>
                              <p:par>
                                <p:cTn fill="hold" nodeType="afterEffect" presetClass="exit" presetID="10" presetSubtype="0">
                                  <p:stCondLst>
                                    <p:cond delay="0"/>
                                  </p:stCondLst>
                                  <p:childTnLst>
                                    <p:animEffect filter="fade" transition="out">
                                      <p:cBhvr>
                                        <p:cTn dur="100"/>
                                        <p:tgtEl>
                                          <p:spTgt spid="91"/>
                                        </p:tgtEl>
                                      </p:cBhvr>
                                    </p:animEffect>
                                    <p:set>
                                      <p:cBhvr>
                                        <p:cTn dur="1" fill="hold">
                                          <p:stCondLst>
                                            <p:cond delay="100"/>
                                          </p:stCondLst>
                                        </p:cTn>
                                        <p:tgtEl>
                                          <p:spTgt spid="91"/>
                                        </p:tgtEl>
                                        <p:attrNameLst>
                                          <p:attrName>style.visibility</p:attrName>
                                        </p:attrNameLst>
                                      </p:cBhvr>
                                      <p:to>
                                        <p:strVal val="hidden"/>
                                      </p:to>
                                    </p:set>
                                  </p:childTnLst>
                                </p:cTn>
                              </p:par>
                            </p:childTnLst>
                          </p:cTn>
                        </p:par>
                        <p:par>
                          <p:cTn fill="hold">
                            <p:stCondLst>
                              <p:cond delay="5500"/>
                            </p:stCondLst>
                            <p:childTnLst>
                              <p:par>
                                <p:cTn fill="hold" nodeType="afterEffect" presetClass="exit" presetID="10" presetSubtype="0">
                                  <p:stCondLst>
                                    <p:cond delay="0"/>
                                  </p:stCondLst>
                                  <p:childTnLst>
                                    <p:animEffect filter="fade" transition="out">
                                      <p:cBhvr>
                                        <p:cTn dur="100"/>
                                        <p:tgtEl>
                                          <p:spTgt spid="90"/>
                                        </p:tgtEl>
                                      </p:cBhvr>
                                    </p:animEffect>
                                    <p:set>
                                      <p:cBhvr>
                                        <p:cTn dur="1" fill="hold">
                                          <p:stCondLst>
                                            <p:cond delay="100"/>
                                          </p:stCondLst>
                                        </p:cTn>
                                        <p:tgtEl>
                                          <p:spTgt spid="90"/>
                                        </p:tgtEl>
                                        <p:attrNameLst>
                                          <p:attrName>style.visibility</p:attrName>
                                        </p:attrNameLst>
                                      </p:cBhvr>
                                      <p:to>
                                        <p:strVal val="hidden"/>
                                      </p:to>
                                    </p:set>
                                  </p:childTnLst>
                                </p:cTn>
                              </p:par>
                            </p:childTnLst>
                          </p:cTn>
                        </p:par>
                        <p:par>
                          <p:cTn fill="hold">
                            <p:stCondLst>
                              <p:cond delay="5600"/>
                            </p:stCondLst>
                            <p:childTnLst>
                              <p:par>
                                <p:cTn fill="hold" nodeType="afterEffect" presetClass="exit" presetID="10" presetSubtype="0">
                                  <p:stCondLst>
                                    <p:cond delay="0"/>
                                  </p:stCondLst>
                                  <p:childTnLst>
                                    <p:animEffect filter="fade" transition="out">
                                      <p:cBhvr>
                                        <p:cTn dur="100"/>
                                        <p:tgtEl>
                                          <p:spTgt spid="89"/>
                                        </p:tgtEl>
                                      </p:cBhvr>
                                    </p:animEffect>
                                    <p:set>
                                      <p:cBhvr>
                                        <p:cTn dur="1" fill="hold">
                                          <p:stCondLst>
                                            <p:cond delay="100"/>
                                          </p:stCondLst>
                                        </p:cTn>
                                        <p:tgtEl>
                                          <p:spTgt spid="89"/>
                                        </p:tgtEl>
                                        <p:attrNameLst>
                                          <p:attrName>style.visibility</p:attrName>
                                        </p:attrNameLst>
                                      </p:cBhvr>
                                      <p:to>
                                        <p:strVal val="hidden"/>
                                      </p:to>
                                    </p:set>
                                  </p:childTnLst>
                                </p:cTn>
                              </p:par>
                            </p:childTnLst>
                          </p:cTn>
                        </p:par>
                        <p:par>
                          <p:cTn fill="hold">
                            <p:stCondLst>
                              <p:cond delay="5700"/>
                            </p:stCondLst>
                            <p:childTnLst>
                              <p:par>
                                <p:cTn fill="hold" nodeType="afterEffect" presetClass="exit" presetID="10" presetSubtype="0">
                                  <p:stCondLst>
                                    <p:cond delay="0"/>
                                  </p:stCondLst>
                                  <p:childTnLst>
                                    <p:animEffect filter="fade" transition="out">
                                      <p:cBhvr>
                                        <p:cTn dur="100"/>
                                        <p:tgtEl>
                                          <p:spTgt spid="88"/>
                                        </p:tgtEl>
                                      </p:cBhvr>
                                    </p:animEffect>
                                    <p:set>
                                      <p:cBhvr>
                                        <p:cTn dur="1" fill="hold">
                                          <p:stCondLst>
                                            <p:cond delay="100"/>
                                          </p:stCondLst>
                                        </p:cTn>
                                        <p:tgtEl>
                                          <p:spTgt spid="88"/>
                                        </p:tgtEl>
                                        <p:attrNameLst>
                                          <p:attrName>style.visibility</p:attrName>
                                        </p:attrNameLst>
                                      </p:cBhvr>
                                      <p:to>
                                        <p:strVal val="hidden"/>
                                      </p:to>
                                    </p:set>
                                  </p:childTnLst>
                                </p:cTn>
                              </p:par>
                            </p:childTnLst>
                          </p:cTn>
                        </p:par>
                        <p:par>
                          <p:cTn fill="hold">
                            <p:stCondLst>
                              <p:cond delay="5800"/>
                            </p:stCondLst>
                            <p:childTnLst>
                              <p:par>
                                <p:cTn fill="hold" nodeType="afterEffect" presetClass="exit" presetID="10" presetSubtype="0">
                                  <p:stCondLst>
                                    <p:cond delay="0"/>
                                  </p:stCondLst>
                                  <p:childTnLst>
                                    <p:animEffect filter="fade" transition="out">
                                      <p:cBhvr>
                                        <p:cTn dur="100"/>
                                        <p:tgtEl>
                                          <p:spTgt spid="86"/>
                                        </p:tgtEl>
                                      </p:cBhvr>
                                    </p:animEffect>
                                    <p:set>
                                      <p:cBhvr>
                                        <p:cTn dur="1" fill="hold">
                                          <p:stCondLst>
                                            <p:cond delay="100"/>
                                          </p:stCondLst>
                                        </p:cTn>
                                        <p:tgtEl>
                                          <p:spTgt spid="86"/>
                                        </p:tgtEl>
                                        <p:attrNameLst>
                                          <p:attrName>style.visibility</p:attrName>
                                        </p:attrNameLst>
                                      </p:cBhvr>
                                      <p:to>
                                        <p:strVal val="hidden"/>
                                      </p:to>
                                    </p:set>
                                  </p:childTnLst>
                                </p:cTn>
                              </p:par>
                            </p:childTnLst>
                          </p:cTn>
                        </p:par>
                        <p:par>
                          <p:cTn fill="hold">
                            <p:stCondLst>
                              <p:cond delay="5900"/>
                            </p:stCondLst>
                            <p:childTnLst>
                              <p:par>
                                <p:cTn fill="hold" nodeType="afterEffect" presetClass="exit" presetID="10" presetSubtype="0">
                                  <p:stCondLst>
                                    <p:cond delay="0"/>
                                  </p:stCondLst>
                                  <p:childTnLst>
                                    <p:animEffect filter="fade" transition="out">
                                      <p:cBhvr>
                                        <p:cTn dur="100"/>
                                        <p:tgtEl>
                                          <p:spTgt spid="82"/>
                                        </p:tgtEl>
                                      </p:cBhvr>
                                    </p:animEffect>
                                    <p:set>
                                      <p:cBhvr>
                                        <p:cTn dur="1" fill="hold">
                                          <p:stCondLst>
                                            <p:cond delay="100"/>
                                          </p:stCondLst>
                                        </p:cTn>
                                        <p:tgtEl>
                                          <p:spTgt spid="82"/>
                                        </p:tgtEl>
                                        <p:attrNameLst>
                                          <p:attrName>style.visibility</p:attrName>
                                        </p:attrNameLst>
                                      </p:cBhvr>
                                      <p:to>
                                        <p:strVal val="hidden"/>
                                      </p:to>
                                    </p:set>
                                  </p:childTnLst>
                                </p:cTn>
                              </p:par>
                            </p:childTnLst>
                          </p:cTn>
                        </p:par>
                        <p:par>
                          <p:cTn fill="hold">
                            <p:stCondLst>
                              <p:cond delay="6000"/>
                            </p:stCondLst>
                            <p:childTnLst>
                              <p:par>
                                <p:cTn fill="hold" nodeType="afterEffect" presetClass="exit" presetID="10" presetSubtype="0">
                                  <p:stCondLst>
                                    <p:cond delay="0"/>
                                  </p:stCondLst>
                                  <p:childTnLst>
                                    <p:animEffect filter="fade" transition="out">
                                      <p:cBhvr>
                                        <p:cTn dur="100"/>
                                        <p:tgtEl>
                                          <p:spTgt spid="80"/>
                                        </p:tgtEl>
                                      </p:cBhvr>
                                    </p:animEffect>
                                    <p:set>
                                      <p:cBhvr>
                                        <p:cTn dur="1" fill="hold">
                                          <p:stCondLst>
                                            <p:cond delay="100"/>
                                          </p:stCondLst>
                                        </p:cTn>
                                        <p:tgtEl>
                                          <p:spTgt spid="80"/>
                                        </p:tgtEl>
                                        <p:attrNameLst>
                                          <p:attrName>style.visibility</p:attrName>
                                        </p:attrNameLst>
                                      </p:cBhvr>
                                      <p:to>
                                        <p:strVal val="hidden"/>
                                      </p:to>
                                    </p:set>
                                  </p:childTnLst>
                                </p:cTn>
                              </p:par>
                            </p:childTnLst>
                          </p:cTn>
                        </p:par>
                        <p:par>
                          <p:cTn fill="hold">
                            <p:stCondLst>
                              <p:cond delay="6100"/>
                            </p:stCondLst>
                            <p:childTnLst>
                              <p:par>
                                <p:cTn fill="hold" nodeType="afterEffect" presetClass="exit" presetID="10" presetSubtype="0">
                                  <p:stCondLst>
                                    <p:cond delay="0"/>
                                  </p:stCondLst>
                                  <p:childTnLst>
                                    <p:animEffect filter="fade" transition="out">
                                      <p:cBhvr>
                                        <p:cTn dur="100"/>
                                        <p:tgtEl>
                                          <p:spTgt spid="79"/>
                                        </p:tgtEl>
                                      </p:cBhvr>
                                    </p:animEffect>
                                    <p:set>
                                      <p:cBhvr>
                                        <p:cTn dur="1" fill="hold">
                                          <p:stCondLst>
                                            <p:cond delay="100"/>
                                          </p:stCondLst>
                                        </p:cTn>
                                        <p:tgtEl>
                                          <p:spTgt spid="79"/>
                                        </p:tgtEl>
                                        <p:attrNameLst>
                                          <p:attrName>style.visibility</p:attrName>
                                        </p:attrNameLst>
                                      </p:cBhvr>
                                      <p:to>
                                        <p:strVal val="hidden"/>
                                      </p:to>
                                    </p:set>
                                  </p:childTnLst>
                                </p:cTn>
                              </p:par>
                            </p:childTnLst>
                          </p:cTn>
                        </p:par>
                        <p:par>
                          <p:cTn fill="hold">
                            <p:stCondLst>
                              <p:cond delay="6200"/>
                            </p:stCondLst>
                            <p:childTnLst>
                              <p:par>
                                <p:cTn fill="hold" nodeType="afterEffect" presetClass="exit" presetID="10" presetSubtype="0">
                                  <p:stCondLst>
                                    <p:cond delay="0"/>
                                  </p:stCondLst>
                                  <p:childTnLst>
                                    <p:animEffect filter="fade" transition="out">
                                      <p:cBhvr>
                                        <p:cTn dur="100"/>
                                        <p:tgtEl>
                                          <p:spTgt spid="78"/>
                                        </p:tgtEl>
                                      </p:cBhvr>
                                    </p:animEffect>
                                    <p:set>
                                      <p:cBhvr>
                                        <p:cTn dur="1" fill="hold">
                                          <p:stCondLst>
                                            <p:cond delay="100"/>
                                          </p:stCondLst>
                                        </p:cTn>
                                        <p:tgtEl>
                                          <p:spTgt spid="78"/>
                                        </p:tgtEl>
                                        <p:attrNameLst>
                                          <p:attrName>style.visibility</p:attrName>
                                        </p:attrNameLst>
                                      </p:cBhvr>
                                      <p:to>
                                        <p:strVal val="hidden"/>
                                      </p:to>
                                    </p:set>
                                  </p:childTnLst>
                                </p:cTn>
                              </p:par>
                            </p:childTnLst>
                          </p:cTn>
                        </p:par>
                        <p:par>
                          <p:cTn fill="hold">
                            <p:stCondLst>
                              <p:cond delay="6300"/>
                            </p:stCondLst>
                            <p:childTnLst>
                              <p:par>
                                <p:cTn fill="hold" nodeType="afterEffect" presetClass="exit" presetID="10" presetSubtype="0">
                                  <p:stCondLst>
                                    <p:cond delay="0"/>
                                  </p:stCondLst>
                                  <p:childTnLst>
                                    <p:animEffect filter="fade" transition="out">
                                      <p:cBhvr>
                                        <p:cTn dur="100"/>
                                        <p:tgtEl>
                                          <p:spTgt spid="77"/>
                                        </p:tgtEl>
                                      </p:cBhvr>
                                    </p:animEffect>
                                    <p:set>
                                      <p:cBhvr>
                                        <p:cTn dur="1" fill="hold">
                                          <p:stCondLst>
                                            <p:cond delay="100"/>
                                          </p:stCondLst>
                                        </p:cTn>
                                        <p:tgtEl>
                                          <p:spTgt spid="77"/>
                                        </p:tgtEl>
                                        <p:attrNameLst>
                                          <p:attrName>style.visibility</p:attrName>
                                        </p:attrNameLst>
                                      </p:cBhvr>
                                      <p:to>
                                        <p:strVal val="hidden"/>
                                      </p:to>
                                    </p:set>
                                  </p:childTnLst>
                                </p:cTn>
                              </p:par>
                            </p:childTnLst>
                          </p:cTn>
                        </p:par>
                        <p:par>
                          <p:cTn fill="hold">
                            <p:stCondLst>
                              <p:cond delay="6400"/>
                            </p:stCondLst>
                            <p:childTnLst>
                              <p:par>
                                <p:cTn fill="hold" nodeType="afterEffect" presetClass="exit" presetID="10" presetSubtype="0">
                                  <p:stCondLst>
                                    <p:cond delay="0"/>
                                  </p:stCondLst>
                                  <p:childTnLst>
                                    <p:animEffect filter="fade" transition="out">
                                      <p:cBhvr>
                                        <p:cTn dur="100"/>
                                        <p:tgtEl>
                                          <p:spTgt spid="76"/>
                                        </p:tgtEl>
                                      </p:cBhvr>
                                    </p:animEffect>
                                    <p:set>
                                      <p:cBhvr>
                                        <p:cTn dur="1" fill="hold">
                                          <p:stCondLst>
                                            <p:cond delay="100"/>
                                          </p:stCondLst>
                                        </p:cTn>
                                        <p:tgtEl>
                                          <p:spTgt spid="76"/>
                                        </p:tgtEl>
                                        <p:attrNameLst>
                                          <p:attrName>style.visibility</p:attrName>
                                        </p:attrNameLst>
                                      </p:cBhvr>
                                      <p:to>
                                        <p:strVal val="hidden"/>
                                      </p:to>
                                    </p:set>
                                  </p:childTnLst>
                                </p:cTn>
                              </p:par>
                            </p:childTnLst>
                          </p:cTn>
                        </p:par>
                        <p:par>
                          <p:cTn fill="hold">
                            <p:stCondLst>
                              <p:cond delay="6500"/>
                            </p:stCondLst>
                            <p:childTnLst>
                              <p:par>
                                <p:cTn fill="hold" nodeType="afterEffect" presetClass="exit" presetID="10" presetSubtype="0">
                                  <p:stCondLst>
                                    <p:cond delay="0"/>
                                  </p:stCondLst>
                                  <p:childTnLst>
                                    <p:animEffect filter="fade" transition="out">
                                      <p:cBhvr>
                                        <p:cTn dur="100"/>
                                        <p:tgtEl>
                                          <p:spTgt spid="75"/>
                                        </p:tgtEl>
                                      </p:cBhvr>
                                    </p:animEffect>
                                    <p:set>
                                      <p:cBhvr>
                                        <p:cTn dur="1" fill="hold">
                                          <p:stCondLst>
                                            <p:cond delay="100"/>
                                          </p:stCondLst>
                                        </p:cTn>
                                        <p:tgtEl>
                                          <p:spTgt spid="75"/>
                                        </p:tgtEl>
                                        <p:attrNameLst>
                                          <p:attrName>style.visibility</p:attrName>
                                        </p:attrNameLst>
                                      </p:cBhvr>
                                      <p:to>
                                        <p:strVal val="hidden"/>
                                      </p:to>
                                    </p:set>
                                  </p:childTnLst>
                                </p:cTn>
                              </p:par>
                            </p:childTnLst>
                          </p:cTn>
                        </p:par>
                        <p:par>
                          <p:cTn fill="hold">
                            <p:stCondLst>
                              <p:cond delay="6600"/>
                            </p:stCondLst>
                            <p:childTnLst>
                              <p:par>
                                <p:cTn fill="hold" nodeType="afterEffect" presetClass="exit" presetID="10" presetSubtype="0">
                                  <p:stCondLst>
                                    <p:cond delay="0"/>
                                  </p:stCondLst>
                                  <p:childTnLst>
                                    <p:animEffect filter="fade" transition="out">
                                      <p:cBhvr>
                                        <p:cTn dur="1500"/>
                                        <p:tgtEl>
                                          <p:spTgt spid="93"/>
                                        </p:tgtEl>
                                      </p:cBhvr>
                                    </p:animEffect>
                                    <p:set>
                                      <p:cBhvr>
                                        <p:cTn dur="1" fill="hold">
                                          <p:stCondLst>
                                            <p:cond delay="1500"/>
                                          </p:stCondLst>
                                        </p:cTn>
                                        <p:tgtEl>
                                          <p:spTgt spid="93"/>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94"/>
                                        </p:tgtEl>
                                        <p:attrNameLst>
                                          <p:attrName>style.visibility</p:attrName>
                                        </p:attrNameLst>
                                      </p:cBhvr>
                                      <p:to>
                                        <p:strVal val="visible"/>
                                      </p:to>
                                    </p:set>
                                    <p:animEffect filter="fade" transition="in">
                                      <p:cBhvr>
                                        <p:cTn dur="2500"/>
                                        <p:tgtEl>
                                          <p:spTgt spid="94"/>
                                        </p:tgtEl>
                                      </p:cBhvr>
                                    </p:animEffect>
                                  </p:childTnLst>
                                </p:cTn>
                              </p:par>
                            </p:childTnLst>
                          </p:cTn>
                        </p:par>
                        <p:par>
                          <p:cTn fill="hold">
                            <p:stCondLst>
                              <p:cond delay="9100"/>
                            </p:stCondLst>
                            <p:childTnLst>
                              <p:par>
                                <p:cTn fill="hold" nodeType="after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1000"/>
                                        <p:tgtEl>
                                          <p:spTgt spid="95"/>
                                        </p:tgtEl>
                                      </p:cBhvr>
                                    </p:animEffect>
                                  </p:childTnLst>
                                </p:cTn>
                              </p:par>
                              <p:par>
                                <p:cTn fill="hold" nodeType="withEffect" presetClass="exit" presetID="10" presetSubtype="0">
                                  <p:stCondLst>
                                    <p:cond delay="0"/>
                                  </p:stCondLst>
                                  <p:childTnLst>
                                    <p:animEffect filter="fade" transition="out">
                                      <p:cBhvr>
                                        <p:cTn dur="200"/>
                                        <p:tgtEl>
                                          <p:spTgt spid="94"/>
                                        </p:tgtEl>
                                      </p:cBhvr>
                                    </p:animEffect>
                                    <p:set>
                                      <p:cBhvr>
                                        <p:cTn dur="1" fill="hold">
                                          <p:stCondLst>
                                            <p:cond delay="200"/>
                                          </p:stCondLst>
                                        </p:cTn>
                                        <p:tgtEl>
                                          <p:spTgt spid="94"/>
                                        </p:tgtEl>
                                        <p:attrNameLst>
                                          <p:attrName>style.visibility</p:attrName>
                                        </p:attrNameLst>
                                      </p:cBhvr>
                                      <p:to>
                                        <p:strVal val="hidden"/>
                                      </p:to>
                                    </p:set>
                                  </p:childTnLst>
                                </p:cTn>
                              </p:par>
                            </p:childTnLst>
                          </p:cTn>
                        </p:par>
                        <p:par>
                          <p:cTn fill="hold">
                            <p:stCondLst>
                              <p:cond delay="10100"/>
                            </p:stCondLst>
                            <p:childTnLst>
                              <p:par>
                                <p:cTn fill="hold" nodeType="after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1000"/>
                                        <p:tgtEl>
                                          <p:spTgt spid="96"/>
                                        </p:tgtEl>
                                      </p:cBhvr>
                                    </p:animEffect>
                                  </p:childTnLst>
                                </p:cTn>
                              </p:par>
                            </p:childTnLst>
                          </p:cTn>
                        </p:par>
                        <p:par>
                          <p:cTn fill="hold">
                            <p:stCondLst>
                              <p:cond delay="11100"/>
                            </p:stCondLst>
                            <p:childTnLst>
                              <p:par>
                                <p:cTn fill="hold" nodeType="after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1000"/>
                                        <p:tgtEl>
                                          <p:spTgt spid="97"/>
                                        </p:tgtEl>
                                      </p:cBhvr>
                                    </p:animEffect>
                                  </p:childTnLst>
                                </p:cTn>
                              </p:par>
                            </p:childTnLst>
                          </p:cTn>
                        </p:par>
                        <p:par>
                          <p:cTn fill="hold">
                            <p:stCondLst>
                              <p:cond delay="12100"/>
                            </p:stCondLst>
                            <p:childTnLst>
                              <p:par>
                                <p:cTn fill="hold" nodeType="after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500"/>
                                        <p:tgtEl>
                                          <p:spTgt spid="99"/>
                                        </p:tgtEl>
                                      </p:cBhvr>
                                    </p:animEffect>
                                  </p:childTnLst>
                                </p:cTn>
                              </p:par>
                              <p:par>
                                <p:cTn fill="hold" nodeType="with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500"/>
                                        <p:tgtEl>
                                          <p:spTgt spid="100"/>
                                        </p:tgtEl>
                                      </p:cBhvr>
                                    </p:animEffect>
                                  </p:childTnLst>
                                </p:cTn>
                              </p:par>
                              <p:par>
                                <p:cTn fill="hold" nodeType="with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500"/>
                                        <p:tgtEl>
                                          <p:spTgt spid="101"/>
                                        </p:tgtEl>
                                      </p:cBhvr>
                                    </p:animEffect>
                                  </p:childTnLst>
                                </p:cTn>
                              </p:par>
                            </p:childTnLst>
                          </p:cTn>
                        </p:par>
                        <p:par>
                          <p:cTn fill="hold">
                            <p:stCondLst>
                              <p:cond delay="12600"/>
                            </p:stCondLst>
                            <p:childTnLst>
                              <p:par>
                                <p:cTn fill="hold" nodeType="afterEffect" presetClass="exit" presetID="10" presetSubtype="0">
                                  <p:stCondLst>
                                    <p:cond delay="0"/>
                                  </p:stCondLst>
                                  <p:childTnLst>
                                    <p:animEffect filter="fade" transition="out">
                                      <p:cBhvr>
                                        <p:cTn dur="1000"/>
                                        <p:tgtEl>
                                          <p:spTgt spid="99"/>
                                        </p:tgtEl>
                                      </p:cBhvr>
                                    </p:animEffect>
                                    <p:set>
                                      <p:cBhvr>
                                        <p:cTn dur="1" fill="hold">
                                          <p:stCondLst>
                                            <p:cond delay="1000"/>
                                          </p:stCondLst>
                                        </p:cTn>
                                        <p:tgtEl>
                                          <p:spTgt spid="9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01"/>
                                        </p:tgtEl>
                                      </p:cBhvr>
                                    </p:animEffect>
                                    <p:set>
                                      <p:cBhvr>
                                        <p:cTn dur="1" fill="hold">
                                          <p:stCondLst>
                                            <p:cond delay="1000"/>
                                          </p:stCondLst>
                                        </p:cTn>
                                        <p:tgtEl>
                                          <p:spTgt spid="101"/>
                                        </p:tgtEl>
                                        <p:attrNameLst>
                                          <p:attrName>style.visibility</p:attrName>
                                        </p:attrNameLst>
                                      </p:cBhvr>
                                      <p:to>
                                        <p:strVal val="hidden"/>
                                      </p:to>
                                    </p:set>
                                  </p:childTnLst>
                                </p:cTn>
                              </p:par>
                            </p:childTnLst>
                          </p:cTn>
                        </p:par>
                        <p:par>
                          <p:cTn fill="hold">
                            <p:stCondLst>
                              <p:cond delay="13600"/>
                            </p:stCondLst>
                            <p:childTnLst>
                              <p:par>
                                <p:cTn fill="hold" nodeType="after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2500"/>
                                        <p:tgtEl>
                                          <p:spTgt spid="98"/>
                                        </p:tgtEl>
                                      </p:cBhvr>
                                    </p:animEffect>
                                  </p:childTnLst>
                                </p:cTn>
                              </p:par>
                            </p:childTnLst>
                          </p:cTn>
                        </p:par>
                        <p:par>
                          <p:cTn fill="hold">
                            <p:stCondLst>
                              <p:cond delay="16100"/>
                            </p:stCondLst>
                            <p:childTnLst>
                              <p:par>
                                <p:cTn fill="hold" nodeType="after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
                                        <p:tgtEl>
                                          <p:spTgt spid="102"/>
                                        </p:tgtEl>
                                      </p:cBhvr>
                                    </p:animEffect>
                                    <p:set>
                                      <p:cBhvr>
                                        <p:cTn dur="1" fill="hold">
                                          <p:stCondLst>
                                            <p:cond delay="100"/>
                                          </p:stCondLst>
                                        </p:cTn>
                                        <p:tgtEl>
                                          <p:spTgt spid="102"/>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1000"/>
                                        <p:tgtEl>
                                          <p:spTgt spid="1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03"/>
                                        </p:tgtEl>
                                      </p:cBhvr>
                                    </p:animEffect>
                                    <p:set>
                                      <p:cBhvr>
                                        <p:cTn dur="1" fill="hold">
                                          <p:stCondLst>
                                            <p:cond delay="1000"/>
                                          </p:stCondLst>
                                        </p:cTn>
                                        <p:tgtEl>
                                          <p:spTgt spid="10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98"/>
                                        </p:tgtEl>
                                      </p:cBhvr>
                                    </p:animEffect>
                                    <p:set>
                                      <p:cBhvr>
                                        <p:cTn dur="1" fill="hold">
                                          <p:stCondLst>
                                            <p:cond delay="1000"/>
                                          </p:stCondLst>
                                        </p:cTn>
                                        <p:tgtEl>
                                          <p:spTgt spid="9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95"/>
                                        </p:tgtEl>
                                      </p:cBhvr>
                                    </p:animEffect>
                                    <p:set>
                                      <p:cBhvr>
                                        <p:cTn dur="1" fill="hold">
                                          <p:stCondLst>
                                            <p:cond delay="1000"/>
                                          </p:stCondLst>
                                        </p:cTn>
                                        <p:tgtEl>
                                          <p:spTgt spid="9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96"/>
                                        </p:tgtEl>
                                      </p:cBhvr>
                                    </p:animEffect>
                                    <p:set>
                                      <p:cBhvr>
                                        <p:cTn dur="1" fill="hold">
                                          <p:stCondLst>
                                            <p:cond delay="1000"/>
                                          </p:stCondLst>
                                        </p:cTn>
                                        <p:tgtEl>
                                          <p:spTgt spid="9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97"/>
                                        </p:tgtEl>
                                      </p:cBhvr>
                                    </p:animEffect>
                                    <p:set>
                                      <p:cBhvr>
                                        <p:cTn dur="1" fill="hold">
                                          <p:stCondLst>
                                            <p:cond delay="1000"/>
                                          </p:stCondLst>
                                        </p:cTn>
                                        <p:tgtEl>
                                          <p:spTgt spid="9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00"/>
                                        </p:tgtEl>
                                      </p:cBhvr>
                                    </p:animEffect>
                                    <p:set>
                                      <p:cBhvr>
                                        <p:cTn dur="1" fill="hold">
                                          <p:stCondLst>
                                            <p:cond delay="1000"/>
                                          </p:stCondLst>
                                        </p:cTn>
                                        <p:tgtEl>
                                          <p:spTgt spid="100"/>
                                        </p:tgtEl>
                                        <p:attrNameLst>
                                          <p:attrName>style.visibility</p:attrName>
                                        </p:attrNameLst>
                                      </p:cBhvr>
                                      <p:to>
                                        <p:strVal val="hidden"/>
                                      </p:to>
                                    </p:se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75"/>
                                        </p:tgtEl>
                                        <p:attrNameLst>
                                          <p:attrName>style.visibility</p:attrName>
                                        </p:attrNameLst>
                                      </p:cBhvr>
                                      <p:to>
                                        <p:strVal val="visible"/>
                                      </p:to>
                                    </p:set>
                                    <p:animEffect filter="fade" transition="in">
                                      <p:cBhvr>
                                        <p:cTn dur="1000"/>
                                        <p:tgtEl>
                                          <p:spTgt spid="75"/>
                                        </p:tgtEl>
                                      </p:cBhvr>
                                    </p:animEffect>
                                  </p:childTnLst>
                                </p:cTn>
                              </p:par>
                              <p:par>
                                <p:cTn fill="hold" nodeType="withEffect" presetClass="entr" presetID="10" presetSubtype="0">
                                  <p:stCondLst>
                                    <p:cond delay="0"/>
                                  </p:stCondLst>
                                  <p:childTnLst>
                                    <p:set>
                                      <p:cBhvr>
                                        <p:cTn dur="1" fill="hold">
                                          <p:stCondLst>
                                            <p:cond delay="0"/>
                                          </p:stCondLst>
                                        </p:cTn>
                                        <p:tgtEl>
                                          <p:spTgt spid="76"/>
                                        </p:tgtEl>
                                        <p:attrNameLst>
                                          <p:attrName>style.visibility</p:attrName>
                                        </p:attrNameLst>
                                      </p:cBhvr>
                                      <p:to>
                                        <p:strVal val="visible"/>
                                      </p:to>
                                    </p:set>
                                    <p:animEffect filter="fade" transition="in">
                                      <p:cBhvr>
                                        <p:cTn dur="1000"/>
                                        <p:tgtEl>
                                          <p:spTgt spid="76"/>
                                        </p:tgtEl>
                                      </p:cBhvr>
                                    </p:animEffect>
                                  </p:childTnLst>
                                </p:cTn>
                              </p:par>
                              <p:par>
                                <p:cTn fill="hold" nodeType="withEffect" presetClass="entr" presetID="10" presetSubtype="0">
                                  <p:stCondLst>
                                    <p:cond delay="0"/>
                                  </p:stCondLst>
                                  <p:childTnLst>
                                    <p:set>
                                      <p:cBhvr>
                                        <p:cTn dur="1" fill="hold">
                                          <p:stCondLst>
                                            <p:cond delay="0"/>
                                          </p:stCondLst>
                                        </p:cTn>
                                        <p:tgtEl>
                                          <p:spTgt spid="77"/>
                                        </p:tgtEl>
                                        <p:attrNameLst>
                                          <p:attrName>style.visibility</p:attrName>
                                        </p:attrNameLst>
                                      </p:cBhvr>
                                      <p:to>
                                        <p:strVal val="visible"/>
                                      </p:to>
                                    </p:set>
                                    <p:animEffect filter="fade" transition="in">
                                      <p:cBhvr>
                                        <p:cTn dur="1000"/>
                                        <p:tgtEl>
                                          <p:spTgt spid="77"/>
                                        </p:tgtEl>
                                      </p:cBhvr>
                                    </p:animEffect>
                                  </p:childTnLst>
                                </p:cTn>
                              </p:par>
                              <p:par>
                                <p:cTn fill="hold" nodeType="withEffect" presetClass="entr" presetID="10" presetSubtype="0">
                                  <p:stCondLst>
                                    <p:cond delay="0"/>
                                  </p:stCondLst>
                                  <p:childTnLst>
                                    <p:set>
                                      <p:cBhvr>
                                        <p:cTn dur="1" fill="hold">
                                          <p:stCondLst>
                                            <p:cond delay="0"/>
                                          </p:stCondLst>
                                        </p:cTn>
                                        <p:tgtEl>
                                          <p:spTgt spid="78"/>
                                        </p:tgtEl>
                                        <p:attrNameLst>
                                          <p:attrName>style.visibility</p:attrName>
                                        </p:attrNameLst>
                                      </p:cBhvr>
                                      <p:to>
                                        <p:strVal val="visible"/>
                                      </p:to>
                                    </p:set>
                                    <p:animEffect filter="fade" transition="in">
                                      <p:cBhvr>
                                        <p:cTn dur="1000"/>
                                        <p:tgtEl>
                                          <p:spTgt spid="78"/>
                                        </p:tgtEl>
                                      </p:cBhvr>
                                    </p:animEffect>
                                  </p:childTnLst>
                                </p:cTn>
                              </p:par>
                              <p:par>
                                <p:cTn fill="hold" nodeType="withEffect" presetClass="entr" presetID="10" presetSubtype="0">
                                  <p:stCondLst>
                                    <p:cond delay="0"/>
                                  </p:stCondLst>
                                  <p:childTnLst>
                                    <p:set>
                                      <p:cBhvr>
                                        <p:cTn dur="1" fill="hold">
                                          <p:stCondLst>
                                            <p:cond delay="0"/>
                                          </p:stCondLst>
                                        </p:cTn>
                                        <p:tgtEl>
                                          <p:spTgt spid="79"/>
                                        </p:tgtEl>
                                        <p:attrNameLst>
                                          <p:attrName>style.visibility</p:attrName>
                                        </p:attrNameLst>
                                      </p:cBhvr>
                                      <p:to>
                                        <p:strVal val="visible"/>
                                      </p:to>
                                    </p:set>
                                    <p:animEffect filter="fade" transition="in">
                                      <p:cBhvr>
                                        <p:cTn dur="1000"/>
                                        <p:tgtEl>
                                          <p:spTgt spid="79"/>
                                        </p:tgtEl>
                                      </p:cBhvr>
                                    </p:animEffect>
                                  </p:childTnLst>
                                </p:cTn>
                              </p:par>
                              <p:par>
                                <p:cTn fill="hold" nodeType="with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1000"/>
                                        <p:tgtEl>
                                          <p:spTgt spid="80"/>
                                        </p:tgtEl>
                                      </p:cBhvr>
                                    </p:animEffect>
                                  </p:childTnLst>
                                </p:cTn>
                              </p:par>
                              <p:par>
                                <p:cTn fill="hold" nodeType="with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1000"/>
                                        <p:tgtEl>
                                          <p:spTgt spid="82"/>
                                        </p:tgtEl>
                                      </p:cBhvr>
                                    </p:animEffect>
                                  </p:childTnLst>
                                </p:cTn>
                              </p:par>
                              <p:par>
                                <p:cTn fill="hold" nodeType="withEffect" presetClass="entr" presetID="10" presetSubtype="0">
                                  <p:stCondLst>
                                    <p:cond delay="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par>
                                <p:cTn fill="hold" nodeType="withEffect" presetClass="entr" presetID="10" presetSubtype="0">
                                  <p:stCondLst>
                                    <p:cond delay="0"/>
                                  </p:stCondLst>
                                  <p:childTnLst>
                                    <p:set>
                                      <p:cBhvr>
                                        <p:cTn dur="1" fill="hold">
                                          <p:stCondLst>
                                            <p:cond delay="0"/>
                                          </p:stCondLst>
                                        </p:cTn>
                                        <p:tgtEl>
                                          <p:spTgt spid="83"/>
                                        </p:tgtEl>
                                        <p:attrNameLst>
                                          <p:attrName>style.visibility</p:attrName>
                                        </p:attrNameLst>
                                      </p:cBhvr>
                                      <p:to>
                                        <p:strVal val="visible"/>
                                      </p:to>
                                    </p:set>
                                    <p:animEffect filter="fade" transition="in">
                                      <p:cBhvr>
                                        <p:cTn dur="1000"/>
                                        <p:tgtEl>
                                          <p:spTgt spid="83"/>
                                        </p:tgtEl>
                                      </p:cBhvr>
                                    </p:animEffect>
                                  </p:childTnLst>
                                </p:cTn>
                              </p:par>
                              <p:par>
                                <p:cTn fill="hold" nodeType="with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par>
                                <p:cTn fill="hold" nodeType="withEffect" presetClass="entr" presetID="10" presetSubtype="0">
                                  <p:stCondLst>
                                    <p:cond delay="0"/>
                                  </p:stCondLst>
                                  <p:childTnLst>
                                    <p:set>
                                      <p:cBhvr>
                                        <p:cTn dur="1" fill="hold">
                                          <p:stCondLst>
                                            <p:cond delay="0"/>
                                          </p:stCondLst>
                                        </p:cTn>
                                        <p:tgtEl>
                                          <p:spTgt spid="84"/>
                                        </p:tgtEl>
                                        <p:attrNameLst>
                                          <p:attrName>style.visibility</p:attrName>
                                        </p:attrNameLst>
                                      </p:cBhvr>
                                      <p:to>
                                        <p:strVal val="visible"/>
                                      </p:to>
                                    </p:set>
                                    <p:animEffect filter="fade" transition="in">
                                      <p:cBhvr>
                                        <p:cTn dur="1000"/>
                                        <p:tgtEl>
                                          <p:spTgt spid="84"/>
                                        </p:tgtEl>
                                      </p:cBhvr>
                                    </p:animEffect>
                                  </p:childTnLst>
                                </p:cTn>
                              </p:par>
                              <p:par>
                                <p:cTn fill="hold" nodeType="withEffect" presetClass="entr" presetID="10" presetSubtype="0">
                                  <p:stCondLst>
                                    <p:cond delay="0"/>
                                  </p:stCondLst>
                                  <p:childTnLst>
                                    <p:set>
                                      <p:cBhvr>
                                        <p:cTn dur="1" fill="hold">
                                          <p:stCondLst>
                                            <p:cond delay="0"/>
                                          </p:stCondLst>
                                        </p:cTn>
                                        <p:tgtEl>
                                          <p:spTgt spid="85"/>
                                        </p:tgtEl>
                                        <p:attrNameLst>
                                          <p:attrName>style.visibility</p:attrName>
                                        </p:attrNameLst>
                                      </p:cBhvr>
                                      <p:to>
                                        <p:strVal val="visible"/>
                                      </p:to>
                                    </p:set>
                                    <p:animEffect filter="fade" transition="in">
                                      <p:cBhvr>
                                        <p:cTn dur="1000"/>
                                        <p:tgtEl>
                                          <p:spTgt spid="85"/>
                                        </p:tgtEl>
                                      </p:cBhvr>
                                    </p:animEffect>
                                  </p:childTnLst>
                                </p:cTn>
                              </p:par>
                              <p:par>
                                <p:cTn fill="hold" nodeType="with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pic>
        <p:nvPicPr>
          <p:cNvPr id="109" name="Google Shape;109;p15"/>
          <p:cNvPicPr preferRelativeResize="0"/>
          <p:nvPr/>
        </p:nvPicPr>
        <p:blipFill>
          <a:blip r:embed="rId3">
            <a:alphaModFix/>
          </a:blip>
          <a:stretch>
            <a:fillRect/>
          </a:stretch>
        </p:blipFill>
        <p:spPr>
          <a:xfrm>
            <a:off x="1163752" y="2228850"/>
            <a:ext cx="952500" cy="685800"/>
          </a:xfrm>
          <a:prstGeom prst="rect">
            <a:avLst/>
          </a:prstGeom>
          <a:noFill/>
          <a:ln>
            <a:noFill/>
          </a:ln>
        </p:spPr>
      </p:pic>
      <p:pic>
        <p:nvPicPr>
          <p:cNvPr id="110" name="Google Shape;110;p15"/>
          <p:cNvPicPr preferRelativeResize="0"/>
          <p:nvPr/>
        </p:nvPicPr>
        <p:blipFill>
          <a:blip r:embed="rId4">
            <a:alphaModFix/>
          </a:blip>
          <a:stretch>
            <a:fillRect/>
          </a:stretch>
        </p:blipFill>
        <p:spPr>
          <a:xfrm>
            <a:off x="1768702" y="2228850"/>
            <a:ext cx="952500" cy="685800"/>
          </a:xfrm>
          <a:prstGeom prst="rect">
            <a:avLst/>
          </a:prstGeom>
          <a:noFill/>
          <a:ln>
            <a:noFill/>
          </a:ln>
        </p:spPr>
      </p:pic>
      <p:pic>
        <p:nvPicPr>
          <p:cNvPr id="111" name="Google Shape;111;p15"/>
          <p:cNvPicPr preferRelativeResize="0"/>
          <p:nvPr/>
        </p:nvPicPr>
        <p:blipFill>
          <a:blip r:embed="rId5">
            <a:alphaModFix/>
          </a:blip>
          <a:stretch>
            <a:fillRect/>
          </a:stretch>
        </p:blipFill>
        <p:spPr>
          <a:xfrm>
            <a:off x="2116252" y="2228850"/>
            <a:ext cx="952500" cy="685800"/>
          </a:xfrm>
          <a:prstGeom prst="rect">
            <a:avLst/>
          </a:prstGeom>
          <a:noFill/>
          <a:ln>
            <a:noFill/>
          </a:ln>
        </p:spPr>
      </p:pic>
      <p:pic>
        <p:nvPicPr>
          <p:cNvPr id="112" name="Google Shape;112;p15"/>
          <p:cNvPicPr preferRelativeResize="0"/>
          <p:nvPr/>
        </p:nvPicPr>
        <p:blipFill>
          <a:blip r:embed="rId5">
            <a:alphaModFix/>
          </a:blip>
          <a:stretch>
            <a:fillRect/>
          </a:stretch>
        </p:blipFill>
        <p:spPr>
          <a:xfrm>
            <a:off x="2657727" y="2228850"/>
            <a:ext cx="952500" cy="685800"/>
          </a:xfrm>
          <a:prstGeom prst="rect">
            <a:avLst/>
          </a:prstGeom>
          <a:noFill/>
          <a:ln>
            <a:noFill/>
          </a:ln>
        </p:spPr>
      </p:pic>
      <p:pic>
        <p:nvPicPr>
          <p:cNvPr id="113" name="Google Shape;113;p15"/>
          <p:cNvPicPr preferRelativeResize="0"/>
          <p:nvPr/>
        </p:nvPicPr>
        <p:blipFill>
          <a:blip r:embed="rId6">
            <a:alphaModFix/>
          </a:blip>
          <a:stretch>
            <a:fillRect/>
          </a:stretch>
        </p:blipFill>
        <p:spPr>
          <a:xfrm>
            <a:off x="3184302" y="2228850"/>
            <a:ext cx="952500" cy="685800"/>
          </a:xfrm>
          <a:prstGeom prst="rect">
            <a:avLst/>
          </a:prstGeom>
          <a:noFill/>
          <a:ln>
            <a:noFill/>
          </a:ln>
        </p:spPr>
      </p:pic>
      <p:pic>
        <p:nvPicPr>
          <p:cNvPr id="114" name="Google Shape;114;p15"/>
          <p:cNvPicPr preferRelativeResize="0"/>
          <p:nvPr/>
        </p:nvPicPr>
        <p:blipFill>
          <a:blip r:embed="rId7">
            <a:alphaModFix/>
          </a:blip>
          <a:stretch>
            <a:fillRect/>
          </a:stretch>
        </p:blipFill>
        <p:spPr>
          <a:xfrm>
            <a:off x="3847377" y="2228850"/>
            <a:ext cx="952500" cy="685800"/>
          </a:xfrm>
          <a:prstGeom prst="rect">
            <a:avLst/>
          </a:prstGeom>
          <a:noFill/>
          <a:ln>
            <a:noFill/>
          </a:ln>
        </p:spPr>
      </p:pic>
      <p:pic>
        <p:nvPicPr>
          <p:cNvPr id="115" name="Google Shape;115;p15"/>
          <p:cNvPicPr preferRelativeResize="0"/>
          <p:nvPr/>
        </p:nvPicPr>
        <p:blipFill>
          <a:blip r:embed="rId4">
            <a:alphaModFix/>
          </a:blip>
          <a:stretch>
            <a:fillRect/>
          </a:stretch>
        </p:blipFill>
        <p:spPr>
          <a:xfrm>
            <a:off x="4432000" y="2228850"/>
            <a:ext cx="952500" cy="685800"/>
          </a:xfrm>
          <a:prstGeom prst="rect">
            <a:avLst/>
          </a:prstGeom>
          <a:noFill/>
          <a:ln>
            <a:noFill/>
          </a:ln>
        </p:spPr>
      </p:pic>
      <p:pic>
        <p:nvPicPr>
          <p:cNvPr id="116" name="Google Shape;116;p15"/>
          <p:cNvPicPr preferRelativeResize="0"/>
          <p:nvPr/>
        </p:nvPicPr>
        <p:blipFill>
          <a:blip r:embed="rId8">
            <a:alphaModFix/>
          </a:blip>
          <a:stretch>
            <a:fillRect/>
          </a:stretch>
        </p:blipFill>
        <p:spPr>
          <a:xfrm>
            <a:off x="5418200" y="2228850"/>
            <a:ext cx="952500" cy="685800"/>
          </a:xfrm>
          <a:prstGeom prst="rect">
            <a:avLst/>
          </a:prstGeom>
          <a:noFill/>
          <a:ln>
            <a:noFill/>
          </a:ln>
        </p:spPr>
      </p:pic>
      <p:pic>
        <p:nvPicPr>
          <p:cNvPr id="117" name="Google Shape;117;p15"/>
          <p:cNvPicPr preferRelativeResize="0"/>
          <p:nvPr/>
        </p:nvPicPr>
        <p:blipFill>
          <a:blip r:embed="rId9">
            <a:alphaModFix/>
          </a:blip>
          <a:stretch>
            <a:fillRect/>
          </a:stretch>
        </p:blipFill>
        <p:spPr>
          <a:xfrm>
            <a:off x="6490125" y="2228850"/>
            <a:ext cx="952500" cy="685800"/>
          </a:xfrm>
          <a:prstGeom prst="rect">
            <a:avLst/>
          </a:prstGeom>
          <a:noFill/>
          <a:ln>
            <a:noFill/>
          </a:ln>
        </p:spPr>
      </p:pic>
      <p:pic>
        <p:nvPicPr>
          <p:cNvPr id="118" name="Google Shape;118;p15"/>
          <p:cNvPicPr preferRelativeResize="0"/>
          <p:nvPr/>
        </p:nvPicPr>
        <p:blipFill>
          <a:blip r:embed="rId3">
            <a:alphaModFix/>
          </a:blip>
          <a:stretch>
            <a:fillRect/>
          </a:stretch>
        </p:blipFill>
        <p:spPr>
          <a:xfrm>
            <a:off x="7027750" y="2228850"/>
            <a:ext cx="952500" cy="685800"/>
          </a:xfrm>
          <a:prstGeom prst="rect">
            <a:avLst/>
          </a:prstGeom>
          <a:noFill/>
          <a:ln>
            <a:noFill/>
          </a:ln>
        </p:spPr>
      </p:pic>
      <p:pic>
        <p:nvPicPr>
          <p:cNvPr id="119" name="Google Shape;119;p15"/>
          <p:cNvPicPr preferRelativeResize="0"/>
          <p:nvPr/>
        </p:nvPicPr>
        <p:blipFill>
          <a:blip r:embed="rId10">
            <a:alphaModFix/>
          </a:blip>
          <a:stretch>
            <a:fillRect/>
          </a:stretch>
        </p:blipFill>
        <p:spPr>
          <a:xfrm>
            <a:off x="4799875" y="2228850"/>
            <a:ext cx="952500" cy="685800"/>
          </a:xfrm>
          <a:prstGeom prst="rect">
            <a:avLst/>
          </a:prstGeom>
          <a:noFill/>
          <a:ln>
            <a:noFill/>
          </a:ln>
        </p:spPr>
      </p:pic>
      <p:pic>
        <p:nvPicPr>
          <p:cNvPr id="120" name="Google Shape;120;p15"/>
          <p:cNvPicPr preferRelativeResize="0"/>
          <p:nvPr/>
        </p:nvPicPr>
        <p:blipFill>
          <a:blip r:embed="rId11">
            <a:alphaModFix/>
          </a:blip>
          <a:stretch>
            <a:fillRect/>
          </a:stretch>
        </p:blipFill>
        <p:spPr>
          <a:xfrm>
            <a:off x="5892975" y="2228850"/>
            <a:ext cx="952500" cy="685800"/>
          </a:xfrm>
          <a:prstGeom prst="rect">
            <a:avLst/>
          </a:prstGeom>
          <a:noFill/>
          <a:ln>
            <a:noFill/>
          </a:ln>
        </p:spPr>
      </p:pic>
      <p:pic>
        <p:nvPicPr>
          <p:cNvPr id="121" name="Google Shape;121;p15"/>
          <p:cNvPicPr preferRelativeResize="0"/>
          <p:nvPr/>
        </p:nvPicPr>
        <p:blipFill>
          <a:blip r:embed="rId12">
            <a:alphaModFix/>
          </a:blip>
          <a:stretch>
            <a:fillRect/>
          </a:stretch>
        </p:blipFill>
        <p:spPr>
          <a:xfrm>
            <a:off x="2373863" y="2228850"/>
            <a:ext cx="952500" cy="685800"/>
          </a:xfrm>
          <a:prstGeom prst="rect">
            <a:avLst/>
          </a:prstGeom>
          <a:noFill/>
          <a:ln>
            <a:noFill/>
          </a:ln>
        </p:spPr>
      </p:pic>
      <p:pic>
        <p:nvPicPr>
          <p:cNvPr id="122" name="Google Shape;122;p15"/>
          <p:cNvPicPr preferRelativeResize="0"/>
          <p:nvPr/>
        </p:nvPicPr>
        <p:blipFill>
          <a:blip r:embed="rId4">
            <a:alphaModFix/>
          </a:blip>
          <a:stretch>
            <a:fillRect/>
          </a:stretch>
        </p:blipFill>
        <p:spPr>
          <a:xfrm>
            <a:off x="5037025" y="2228838"/>
            <a:ext cx="952500" cy="685800"/>
          </a:xfrm>
          <a:prstGeom prst="rect">
            <a:avLst/>
          </a:prstGeom>
          <a:noFill/>
          <a:ln>
            <a:noFill/>
          </a:ln>
        </p:spPr>
      </p:pic>
      <p:pic>
        <p:nvPicPr>
          <p:cNvPr id="123" name="Google Shape;123;p15"/>
          <p:cNvPicPr preferRelativeResize="0"/>
          <p:nvPr/>
        </p:nvPicPr>
        <p:blipFill>
          <a:blip r:embed="rId13">
            <a:alphaModFix/>
          </a:blip>
          <a:stretch>
            <a:fillRect/>
          </a:stretch>
        </p:blipFill>
        <p:spPr>
          <a:xfrm>
            <a:off x="3667025" y="2228850"/>
            <a:ext cx="952500" cy="685800"/>
          </a:xfrm>
          <a:prstGeom prst="rect">
            <a:avLst/>
          </a:prstGeom>
          <a:noFill/>
          <a:ln>
            <a:noFill/>
          </a:ln>
        </p:spPr>
      </p:pic>
      <p:pic>
        <p:nvPicPr>
          <p:cNvPr id="124" name="Google Shape;124;p15"/>
          <p:cNvPicPr preferRelativeResize="0"/>
          <p:nvPr/>
        </p:nvPicPr>
        <p:blipFill>
          <a:blip r:embed="rId13">
            <a:alphaModFix/>
          </a:blip>
          <a:stretch>
            <a:fillRect/>
          </a:stretch>
        </p:blipFill>
        <p:spPr>
          <a:xfrm>
            <a:off x="4346275" y="2228850"/>
            <a:ext cx="952500" cy="685800"/>
          </a:xfrm>
          <a:prstGeom prst="rect">
            <a:avLst/>
          </a:prstGeom>
          <a:noFill/>
          <a:ln>
            <a:noFill/>
          </a:ln>
        </p:spPr>
      </p:pic>
      <p:pic>
        <p:nvPicPr>
          <p:cNvPr id="125" name="Google Shape;125;p15"/>
          <p:cNvPicPr preferRelativeResize="0"/>
          <p:nvPr/>
        </p:nvPicPr>
        <p:blipFill>
          <a:blip r:embed="rId4">
            <a:alphaModFix/>
          </a:blip>
          <a:stretch>
            <a:fillRect/>
          </a:stretch>
        </p:blipFill>
        <p:spPr>
          <a:xfrm>
            <a:off x="3274113" y="2228850"/>
            <a:ext cx="952500" cy="685800"/>
          </a:xfrm>
          <a:prstGeom prst="rect">
            <a:avLst/>
          </a:prstGeom>
          <a:noFill/>
          <a:ln>
            <a:noFill/>
          </a:ln>
        </p:spPr>
      </p:pic>
      <p:sp>
        <p:nvSpPr>
          <p:cNvPr id="126" name="Google Shape;126;p15"/>
          <p:cNvSpPr txBox="1"/>
          <p:nvPr/>
        </p:nvSpPr>
        <p:spPr>
          <a:xfrm>
            <a:off x="3326375" y="1828650"/>
            <a:ext cx="3954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Poppins Light"/>
                <a:ea typeface="Poppins Light"/>
                <a:cs typeface="Poppins Light"/>
                <a:sym typeface="Poppins Light"/>
              </a:rPr>
              <a:t>Our Main Character</a:t>
            </a:r>
            <a:endParaRPr>
              <a:solidFill>
                <a:schemeClr val="lt1"/>
              </a:solidFill>
              <a:latin typeface="Poppins Light"/>
              <a:ea typeface="Poppins Light"/>
              <a:cs typeface="Poppins Light"/>
              <a:sym typeface="Poppins Light"/>
            </a:endParaRPr>
          </a:p>
        </p:txBody>
      </p:sp>
      <p:sp>
        <p:nvSpPr>
          <p:cNvPr id="127" name="Google Shape;127;p15"/>
          <p:cNvSpPr txBox="1"/>
          <p:nvPr/>
        </p:nvSpPr>
        <p:spPr>
          <a:xfrm rot="-1005371">
            <a:off x="360338" y="918062"/>
            <a:ext cx="2804373" cy="861931"/>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200">
                <a:solidFill>
                  <a:schemeClr val="lt1"/>
                </a:solidFill>
                <a:latin typeface="Poppins Light"/>
                <a:ea typeface="Poppins Light"/>
                <a:cs typeface="Poppins Light"/>
                <a:sym typeface="Poppins Light"/>
              </a:rPr>
              <a:t>The</a:t>
            </a:r>
            <a:endParaRPr sz="2200">
              <a:solidFill>
                <a:schemeClr val="lt1"/>
              </a:solidFill>
              <a:latin typeface="Poppins Light"/>
              <a:ea typeface="Poppins Light"/>
              <a:cs typeface="Poppins Light"/>
              <a:sym typeface="Poppins Light"/>
            </a:endParaRPr>
          </a:p>
          <a:p>
            <a:pPr indent="0" lvl="0" marL="0" rtl="0" algn="ctr">
              <a:spcBef>
                <a:spcPts val="0"/>
              </a:spcBef>
              <a:spcAft>
                <a:spcPts val="0"/>
              </a:spcAft>
              <a:buNone/>
            </a:pPr>
            <a:r>
              <a:rPr b="1" lang="en" sz="2200">
                <a:solidFill>
                  <a:srgbClr val="83E7BB"/>
                </a:solidFill>
                <a:latin typeface="Poppins"/>
                <a:ea typeface="Poppins"/>
                <a:cs typeface="Poppins"/>
                <a:sym typeface="Poppins"/>
              </a:rPr>
              <a:t>GR</a:t>
            </a:r>
            <a:r>
              <a:rPr b="1" lang="en" sz="2200">
                <a:solidFill>
                  <a:srgbClr val="57D2C7"/>
                </a:solidFill>
                <a:latin typeface="Poppins"/>
                <a:ea typeface="Poppins"/>
                <a:cs typeface="Poppins"/>
                <a:sym typeface="Poppins"/>
              </a:rPr>
              <a:t>AN</a:t>
            </a:r>
            <a:r>
              <a:rPr b="1" lang="en" sz="2200">
                <a:solidFill>
                  <a:srgbClr val="32C3E2"/>
                </a:solidFill>
                <a:latin typeface="Poppins"/>
                <a:ea typeface="Poppins"/>
                <a:cs typeface="Poppins"/>
                <a:sym typeface="Poppins"/>
              </a:rPr>
              <a:t>D F</a:t>
            </a:r>
            <a:r>
              <a:rPr b="1" lang="en" sz="2200">
                <a:solidFill>
                  <a:srgbClr val="4B9CDC"/>
                </a:solidFill>
                <a:latin typeface="Poppins"/>
                <a:ea typeface="Poppins"/>
                <a:cs typeface="Poppins"/>
                <a:sym typeface="Poppins"/>
              </a:rPr>
              <a:t>RO</a:t>
            </a:r>
            <a:r>
              <a:rPr b="1" lang="en" sz="2200">
                <a:solidFill>
                  <a:srgbClr val="807FE2"/>
                </a:solidFill>
                <a:latin typeface="Poppins"/>
                <a:ea typeface="Poppins"/>
                <a:cs typeface="Poppins"/>
                <a:sym typeface="Poppins"/>
              </a:rPr>
              <a:t>MAGE</a:t>
            </a:r>
            <a:endParaRPr b="1" sz="2200">
              <a:solidFill>
                <a:srgbClr val="807FE2"/>
              </a:solidFill>
              <a:latin typeface="Poppins"/>
              <a:ea typeface="Poppins"/>
              <a:cs typeface="Poppins"/>
              <a:sym typeface="Poppins"/>
            </a:endParaRPr>
          </a:p>
        </p:txBody>
      </p:sp>
      <p:sp>
        <p:nvSpPr>
          <p:cNvPr id="128" name="Google Shape;128;p15"/>
          <p:cNvSpPr txBox="1"/>
          <p:nvPr/>
        </p:nvSpPr>
        <p:spPr>
          <a:xfrm rot="677526">
            <a:off x="6255051" y="3593620"/>
            <a:ext cx="2267495" cy="461618"/>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lt1"/>
                </a:solidFill>
                <a:latin typeface="Poppins Light"/>
                <a:ea typeface="Poppins Light"/>
                <a:cs typeface="Poppins Light"/>
                <a:sym typeface="Poppins Light"/>
              </a:rPr>
              <a:t>Our </a:t>
            </a:r>
            <a:r>
              <a:rPr b="1" lang="en" sz="1800">
                <a:solidFill>
                  <a:srgbClr val="83E7BB"/>
                </a:solidFill>
                <a:latin typeface="Poppins"/>
                <a:ea typeface="Poppins"/>
                <a:cs typeface="Poppins"/>
                <a:sym typeface="Poppins"/>
              </a:rPr>
              <a:t>Leading</a:t>
            </a:r>
            <a:r>
              <a:rPr lang="en" sz="1800">
                <a:solidFill>
                  <a:schemeClr val="lt1"/>
                </a:solidFill>
                <a:latin typeface="Poppins Light"/>
                <a:ea typeface="Poppins Light"/>
                <a:cs typeface="Poppins Light"/>
                <a:sym typeface="Poppins Light"/>
              </a:rPr>
              <a:t> Lady</a:t>
            </a:r>
            <a:endParaRPr sz="1800">
              <a:solidFill>
                <a:schemeClr val="lt1"/>
              </a:solidFill>
              <a:latin typeface="Poppins Light"/>
              <a:ea typeface="Poppins Light"/>
              <a:cs typeface="Poppins Light"/>
              <a:sym typeface="Poppins Light"/>
            </a:endParaRPr>
          </a:p>
        </p:txBody>
      </p:sp>
      <p:sp>
        <p:nvSpPr>
          <p:cNvPr id="129" name="Google Shape;129;p15"/>
          <p:cNvSpPr txBox="1"/>
          <p:nvPr/>
        </p:nvSpPr>
        <p:spPr>
          <a:xfrm rot="335666">
            <a:off x="6262348" y="936832"/>
            <a:ext cx="2252630" cy="431051"/>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oppins Light"/>
                <a:ea typeface="Poppins Light"/>
                <a:cs typeface="Poppins Light"/>
                <a:sym typeface="Poppins Light"/>
              </a:rPr>
              <a:t>The </a:t>
            </a:r>
            <a:r>
              <a:rPr b="1" lang="en" sz="1600">
                <a:solidFill>
                  <a:srgbClr val="57D2C7"/>
                </a:solidFill>
                <a:latin typeface="Poppins"/>
                <a:ea typeface="Poppins"/>
                <a:cs typeface="Poppins"/>
                <a:sym typeface="Poppins"/>
              </a:rPr>
              <a:t>STAR</a:t>
            </a:r>
            <a:r>
              <a:rPr lang="en">
                <a:solidFill>
                  <a:schemeClr val="lt1"/>
                </a:solidFill>
                <a:latin typeface="Poppins Light"/>
                <a:ea typeface="Poppins Light"/>
                <a:cs typeface="Poppins Light"/>
                <a:sym typeface="Poppins Light"/>
              </a:rPr>
              <a:t> of the Show</a:t>
            </a:r>
            <a:endParaRPr>
              <a:solidFill>
                <a:schemeClr val="lt1"/>
              </a:solidFill>
              <a:latin typeface="Poppins Light"/>
              <a:ea typeface="Poppins Light"/>
              <a:cs typeface="Poppins Light"/>
              <a:sym typeface="Poppins Light"/>
            </a:endParaRPr>
          </a:p>
        </p:txBody>
      </p:sp>
      <p:sp>
        <p:nvSpPr>
          <p:cNvPr id="130" name="Google Shape;130;p15"/>
          <p:cNvSpPr txBox="1"/>
          <p:nvPr/>
        </p:nvSpPr>
        <p:spPr>
          <a:xfrm rot="-8648">
            <a:off x="142438" y="3384929"/>
            <a:ext cx="7036222"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7000">
                <a:solidFill>
                  <a:schemeClr val="lt1"/>
                </a:solidFill>
                <a:latin typeface="Poppins ExtraBold"/>
                <a:ea typeface="Poppins ExtraBold"/>
                <a:cs typeface="Poppins ExtraBold"/>
                <a:sym typeface="Poppins ExtraBold"/>
              </a:rPr>
              <a:t>Our </a:t>
            </a:r>
            <a:r>
              <a:rPr lang="en" sz="7000">
                <a:solidFill>
                  <a:srgbClr val="807FE2"/>
                </a:solidFill>
                <a:latin typeface="Poppins ExtraBold"/>
                <a:ea typeface="Poppins ExtraBold"/>
                <a:cs typeface="Poppins ExtraBold"/>
                <a:sym typeface="Poppins ExtraBold"/>
              </a:rPr>
              <a:t>HERO</a:t>
            </a:r>
            <a:r>
              <a:rPr lang="en" sz="7000">
                <a:solidFill>
                  <a:srgbClr val="4B9CDC"/>
                </a:solidFill>
                <a:latin typeface="Poppins ExtraBold"/>
                <a:ea typeface="Poppins ExtraBold"/>
                <a:cs typeface="Poppins ExtraBold"/>
                <a:sym typeface="Poppins ExtraBold"/>
              </a:rPr>
              <a:t>INE</a:t>
            </a:r>
            <a:endParaRPr sz="7000">
              <a:solidFill>
                <a:srgbClr val="4B9CDC"/>
              </a:solidFill>
              <a:latin typeface="Poppins ExtraBold"/>
              <a:ea typeface="Poppins ExtraBold"/>
              <a:cs typeface="Poppins ExtraBold"/>
              <a:sym typeface="Poppins ExtraBold"/>
            </a:endParaRPr>
          </a:p>
        </p:txBody>
      </p:sp>
      <p:sp>
        <p:nvSpPr>
          <p:cNvPr id="131" name="Google Shape;131;p15"/>
          <p:cNvSpPr txBox="1"/>
          <p:nvPr/>
        </p:nvSpPr>
        <p:spPr>
          <a:xfrm>
            <a:off x="4263150" y="803200"/>
            <a:ext cx="53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oppins Light"/>
                <a:ea typeface="Poppins Light"/>
                <a:cs typeface="Poppins Light"/>
                <a:sym typeface="Poppins Light"/>
              </a:rPr>
              <a:t>Uhh</a:t>
            </a:r>
            <a:endParaRPr>
              <a:solidFill>
                <a:schemeClr val="lt1"/>
              </a:solidFill>
              <a:latin typeface="Poppins Light"/>
              <a:ea typeface="Poppins Light"/>
              <a:cs typeface="Poppins Light"/>
              <a:sym typeface="Poppins Light"/>
            </a:endParaRPr>
          </a:p>
        </p:txBody>
      </p:sp>
      <p:sp>
        <p:nvSpPr>
          <p:cNvPr id="132" name="Google Shape;132;p15"/>
          <p:cNvSpPr txBox="1"/>
          <p:nvPr/>
        </p:nvSpPr>
        <p:spPr>
          <a:xfrm>
            <a:off x="4699450" y="803200"/>
            <a:ext cx="41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oppins Light"/>
                <a:ea typeface="Poppins Light"/>
                <a:cs typeface="Poppins Light"/>
                <a:sym typeface="Poppins Light"/>
              </a:rPr>
              <a:t>.</a:t>
            </a:r>
            <a:endParaRPr>
              <a:solidFill>
                <a:schemeClr val="lt1"/>
              </a:solidFill>
              <a:latin typeface="Poppins Light"/>
              <a:ea typeface="Poppins Light"/>
              <a:cs typeface="Poppins Light"/>
              <a:sym typeface="Poppins Light"/>
            </a:endParaRPr>
          </a:p>
        </p:txBody>
      </p:sp>
      <p:sp>
        <p:nvSpPr>
          <p:cNvPr id="133" name="Google Shape;133;p15"/>
          <p:cNvSpPr txBox="1"/>
          <p:nvPr/>
        </p:nvSpPr>
        <p:spPr>
          <a:xfrm>
            <a:off x="4881175" y="803200"/>
            <a:ext cx="41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oppins Light"/>
                <a:ea typeface="Poppins Light"/>
                <a:cs typeface="Poppins Light"/>
                <a:sym typeface="Poppins Light"/>
              </a:rPr>
              <a:t>.</a:t>
            </a:r>
            <a:endParaRPr>
              <a:solidFill>
                <a:schemeClr val="lt1"/>
              </a:solidFill>
              <a:latin typeface="Poppins Light"/>
              <a:ea typeface="Poppins Light"/>
              <a:cs typeface="Poppins Light"/>
              <a:sym typeface="Poppins Light"/>
            </a:endParaRPr>
          </a:p>
        </p:txBody>
      </p:sp>
      <p:sp>
        <p:nvSpPr>
          <p:cNvPr id="134" name="Google Shape;134;p15"/>
          <p:cNvSpPr txBox="1"/>
          <p:nvPr/>
        </p:nvSpPr>
        <p:spPr>
          <a:xfrm>
            <a:off x="5067325" y="803200"/>
            <a:ext cx="417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oppins Light"/>
                <a:ea typeface="Poppins Light"/>
                <a:cs typeface="Poppins Light"/>
                <a:sym typeface="Poppins Light"/>
              </a:rPr>
              <a:t>.</a:t>
            </a:r>
            <a:endParaRPr>
              <a:solidFill>
                <a:schemeClr val="lt1"/>
              </a:solidFill>
              <a:latin typeface="Poppins Light"/>
              <a:ea typeface="Poppins Light"/>
              <a:cs typeface="Poppins Light"/>
              <a:sym typeface="Poppins Light"/>
            </a:endParaRPr>
          </a:p>
        </p:txBody>
      </p:sp>
      <p:sp>
        <p:nvSpPr>
          <p:cNvPr id="135" name="Google Shape;135;p15"/>
          <p:cNvSpPr txBox="1"/>
          <p:nvPr/>
        </p:nvSpPr>
        <p:spPr>
          <a:xfrm>
            <a:off x="-41200" y="3074475"/>
            <a:ext cx="64119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6000">
                <a:solidFill>
                  <a:srgbClr val="57D2C7"/>
                </a:solidFill>
                <a:latin typeface="Alfa Slab One"/>
                <a:ea typeface="Alfa Slab One"/>
                <a:cs typeface="Alfa Slab One"/>
                <a:sym typeface="Alfa Slab One"/>
              </a:rPr>
              <a:t>_____________</a:t>
            </a:r>
            <a:endParaRPr b="1" sz="6000">
              <a:solidFill>
                <a:srgbClr val="57D2C7"/>
              </a:solidFill>
              <a:latin typeface="Alfa Slab One"/>
              <a:ea typeface="Alfa Slab One"/>
              <a:cs typeface="Alfa Slab One"/>
              <a:sym typeface="Alfa Slab One"/>
            </a:endParaRPr>
          </a:p>
        </p:txBody>
      </p:sp>
      <p:sp>
        <p:nvSpPr>
          <p:cNvPr id="136" name="Google Shape;136;p15"/>
          <p:cNvSpPr txBox="1"/>
          <p:nvPr/>
        </p:nvSpPr>
        <p:spPr>
          <a:xfrm>
            <a:off x="3665575" y="803200"/>
            <a:ext cx="2313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Poppins Light"/>
                <a:ea typeface="Poppins Light"/>
                <a:cs typeface="Poppins Light"/>
                <a:sym typeface="Poppins Light"/>
              </a:rPr>
              <a:t>She’s not </a:t>
            </a:r>
            <a:r>
              <a:rPr i="1" lang="en">
                <a:solidFill>
                  <a:srgbClr val="32C3E2"/>
                </a:solidFill>
                <a:latin typeface="Poppins Light"/>
                <a:ea typeface="Poppins Light"/>
                <a:cs typeface="Poppins Light"/>
                <a:sym typeface="Poppins Light"/>
              </a:rPr>
              <a:t>that</a:t>
            </a:r>
            <a:r>
              <a:rPr lang="en">
                <a:solidFill>
                  <a:schemeClr val="lt1"/>
                </a:solidFill>
                <a:latin typeface="Poppins Light"/>
                <a:ea typeface="Poppins Light"/>
                <a:cs typeface="Poppins Light"/>
                <a:sym typeface="Poppins Light"/>
              </a:rPr>
              <a:t> great</a:t>
            </a:r>
            <a:endParaRPr>
              <a:solidFill>
                <a:schemeClr val="lt1"/>
              </a:solidFill>
              <a:latin typeface="Poppins Light"/>
              <a:ea typeface="Poppins Light"/>
              <a:cs typeface="Poppins Light"/>
              <a:sym typeface="Poppins Light"/>
            </a:endParaRPr>
          </a:p>
        </p:txBody>
      </p:sp>
      <p:sp>
        <p:nvSpPr>
          <p:cNvPr id="137" name="Google Shape;137;p15"/>
          <p:cNvSpPr txBox="1"/>
          <p:nvPr/>
        </p:nvSpPr>
        <p:spPr>
          <a:xfrm>
            <a:off x="7583050" y="2966775"/>
            <a:ext cx="1162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rgbClr val="557446"/>
                </a:solidFill>
                <a:latin typeface="Poppins SemiBold"/>
                <a:ea typeface="Poppins SemiBold"/>
                <a:cs typeface="Poppins SemiBold"/>
                <a:sym typeface="Poppins SemiBold"/>
              </a:rPr>
              <a:t>HEY!</a:t>
            </a:r>
            <a:endParaRPr sz="3000">
              <a:solidFill>
                <a:srgbClr val="557446"/>
              </a:solidFill>
              <a:latin typeface="Poppins SemiBold"/>
              <a:ea typeface="Poppins SemiBold"/>
              <a:cs typeface="Poppins SemiBold"/>
              <a:sym typeface="Poppins SemiBold"/>
            </a:endParaRPr>
          </a:p>
        </p:txBody>
      </p:sp>
      <p:sp>
        <p:nvSpPr>
          <p:cNvPr id="138" name="Google Shape;138;p15"/>
          <p:cNvSpPr txBox="1"/>
          <p:nvPr/>
        </p:nvSpPr>
        <p:spPr>
          <a:xfrm>
            <a:off x="3974725" y="803200"/>
            <a:ext cx="16269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Poppins Light"/>
                <a:ea typeface="Poppins Light"/>
                <a:cs typeface="Poppins Light"/>
                <a:sym typeface="Poppins Light"/>
              </a:rPr>
              <a:t>Well you’re not</a:t>
            </a:r>
            <a:endParaRPr>
              <a:solidFill>
                <a:schemeClr val="lt1"/>
              </a:solidFill>
              <a:latin typeface="Poppins Light"/>
              <a:ea typeface="Poppins Light"/>
              <a:cs typeface="Poppins Light"/>
              <a:sym typeface="Poppins Light"/>
            </a:endParaRPr>
          </a:p>
        </p:txBody>
      </p:sp>
      <p:sp>
        <p:nvSpPr>
          <p:cNvPr id="139" name="Google Shape;139;p15"/>
          <p:cNvSpPr txBox="1"/>
          <p:nvPr/>
        </p:nvSpPr>
        <p:spPr>
          <a:xfrm rot="-279905">
            <a:off x="304727" y="3487292"/>
            <a:ext cx="3954200" cy="400313"/>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oppins Light"/>
                <a:ea typeface="Poppins Light"/>
                <a:cs typeface="Poppins Light"/>
                <a:sym typeface="Poppins Light"/>
              </a:rPr>
              <a:t>Yeah, why are we still talking about Winni?</a:t>
            </a:r>
            <a:endParaRPr>
              <a:solidFill>
                <a:schemeClr val="lt1"/>
              </a:solidFill>
              <a:latin typeface="Poppins Light"/>
              <a:ea typeface="Poppins Light"/>
              <a:cs typeface="Poppins Light"/>
              <a:sym typeface="Poppins Light"/>
            </a:endParaRPr>
          </a:p>
        </p:txBody>
      </p:sp>
      <p:sp>
        <p:nvSpPr>
          <p:cNvPr id="140" name="Google Shape;140;p15"/>
          <p:cNvSpPr txBox="1"/>
          <p:nvPr/>
        </p:nvSpPr>
        <p:spPr>
          <a:xfrm rot="246239">
            <a:off x="5703898" y="610476"/>
            <a:ext cx="3068468" cy="61566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Poppins Light"/>
                <a:ea typeface="Poppins Light"/>
                <a:cs typeface="Poppins Light"/>
                <a:sym typeface="Poppins Light"/>
              </a:rPr>
              <a:t>There’s too many of us to name </a:t>
            </a:r>
            <a:r>
              <a:rPr lang="en">
                <a:solidFill>
                  <a:schemeClr val="lt1"/>
                </a:solidFill>
                <a:latin typeface="Poppins Light"/>
                <a:ea typeface="Poppins Light"/>
                <a:cs typeface="Poppins Light"/>
                <a:sym typeface="Poppins Light"/>
              </a:rPr>
              <a:t>i</a:t>
            </a:r>
            <a:r>
              <a:rPr lang="en">
                <a:solidFill>
                  <a:schemeClr val="lt1"/>
                </a:solidFill>
                <a:latin typeface="Poppins Light"/>
                <a:ea typeface="Poppins Light"/>
                <a:cs typeface="Poppins Light"/>
                <a:sym typeface="Poppins Light"/>
              </a:rPr>
              <a:t>n this little montage though</a:t>
            </a:r>
            <a:endParaRPr>
              <a:solidFill>
                <a:schemeClr val="lt1"/>
              </a:solidFill>
              <a:latin typeface="Poppins Light"/>
              <a:ea typeface="Poppins Light"/>
              <a:cs typeface="Poppins Light"/>
              <a:sym typeface="Poppins Light"/>
            </a:endParaRPr>
          </a:p>
        </p:txBody>
      </p:sp>
      <p:sp>
        <p:nvSpPr>
          <p:cNvPr id="141" name="Google Shape;141;p15"/>
          <p:cNvSpPr txBox="1"/>
          <p:nvPr/>
        </p:nvSpPr>
        <p:spPr>
          <a:xfrm rot="-701532">
            <a:off x="6610797" y="3870005"/>
            <a:ext cx="2045851" cy="400085"/>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oppins Light"/>
                <a:ea typeface="Poppins Light"/>
                <a:cs typeface="Poppins Light"/>
                <a:sym typeface="Poppins Light"/>
              </a:rPr>
              <a:t>Who should go first?</a:t>
            </a:r>
            <a:endParaRPr>
              <a:solidFill>
                <a:schemeClr val="lt1"/>
              </a:solidFill>
              <a:latin typeface="Poppins Light"/>
              <a:ea typeface="Poppins Light"/>
              <a:cs typeface="Poppins Light"/>
              <a:sym typeface="Poppins Light"/>
            </a:endParaRPr>
          </a:p>
        </p:txBody>
      </p:sp>
      <p:sp>
        <p:nvSpPr>
          <p:cNvPr id="142" name="Google Shape;142;p15"/>
          <p:cNvSpPr txBox="1"/>
          <p:nvPr/>
        </p:nvSpPr>
        <p:spPr>
          <a:xfrm>
            <a:off x="3426100" y="3666850"/>
            <a:ext cx="19584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700">
                <a:solidFill>
                  <a:srgbClr val="557446"/>
                </a:solidFill>
                <a:latin typeface="Poppins Medium"/>
                <a:ea typeface="Poppins Medium"/>
                <a:cs typeface="Poppins Medium"/>
                <a:sym typeface="Poppins Medium"/>
              </a:rPr>
              <a:t>Maybe we shoul</a:t>
            </a:r>
            <a:endParaRPr sz="1700">
              <a:solidFill>
                <a:srgbClr val="557446"/>
              </a:solidFill>
              <a:latin typeface="Poppins Medium"/>
              <a:ea typeface="Poppins Medium"/>
              <a:cs typeface="Poppins Medium"/>
              <a:sym typeface="Poppins Medium"/>
            </a:endParaRPr>
          </a:p>
        </p:txBody>
      </p:sp>
      <p:sp>
        <p:nvSpPr>
          <p:cNvPr id="143" name="Google Shape;143;p15"/>
          <p:cNvSpPr txBox="1"/>
          <p:nvPr/>
        </p:nvSpPr>
        <p:spPr>
          <a:xfrm rot="-280083">
            <a:off x="3107035" y="3716070"/>
            <a:ext cx="3240248" cy="707947"/>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400">
                <a:solidFill>
                  <a:schemeClr val="lt1"/>
                </a:solidFill>
                <a:latin typeface="Poppins SemiBold"/>
                <a:ea typeface="Poppins SemiBold"/>
                <a:cs typeface="Poppins SemiBold"/>
                <a:sym typeface="Poppins SemiBold"/>
              </a:rPr>
              <a:t>I WANNA GO!!</a:t>
            </a:r>
            <a:endParaRPr sz="3400">
              <a:solidFill>
                <a:schemeClr val="lt1"/>
              </a:solidFill>
              <a:latin typeface="Poppins SemiBold"/>
              <a:ea typeface="Poppins SemiBold"/>
              <a:cs typeface="Poppins SemiBold"/>
              <a:sym typeface="Poppins SemiBold"/>
            </a:endParaRPr>
          </a:p>
        </p:txBody>
      </p:sp>
      <p:sp>
        <p:nvSpPr>
          <p:cNvPr id="144" name="Google Shape;144;p15"/>
          <p:cNvSpPr txBox="1"/>
          <p:nvPr/>
        </p:nvSpPr>
        <p:spPr>
          <a:xfrm rot="-1429">
            <a:off x="490975" y="453737"/>
            <a:ext cx="2886000" cy="50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solidFill>
                  <a:srgbClr val="9465BA"/>
                </a:solidFill>
                <a:latin typeface="Poppins"/>
                <a:ea typeface="Poppins"/>
                <a:cs typeface="Poppins"/>
                <a:sym typeface="Poppins"/>
              </a:rPr>
              <a:t>EVERYONE SHUT UP!</a:t>
            </a:r>
            <a:endParaRPr b="1" sz="2100">
              <a:solidFill>
                <a:srgbClr val="9465BA"/>
              </a:solidFill>
              <a:latin typeface="Poppins"/>
              <a:ea typeface="Poppins"/>
              <a:cs typeface="Poppins"/>
              <a:sym typeface="Poppins"/>
            </a:endParaRPr>
          </a:p>
        </p:txBody>
      </p:sp>
      <p:sp>
        <p:nvSpPr>
          <p:cNvPr id="145" name="Google Shape;145;p15"/>
          <p:cNvSpPr txBox="1"/>
          <p:nvPr/>
        </p:nvSpPr>
        <p:spPr>
          <a:xfrm>
            <a:off x="2594850" y="501450"/>
            <a:ext cx="3954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9465BA"/>
                </a:solidFill>
                <a:latin typeface="Poppins SemiBold"/>
                <a:ea typeface="Poppins SemiBold"/>
                <a:cs typeface="Poppins SemiBold"/>
                <a:sym typeface="Poppins SemiBold"/>
              </a:rPr>
              <a:t>Thank you</a:t>
            </a:r>
            <a:endParaRPr>
              <a:solidFill>
                <a:srgbClr val="9465BA"/>
              </a:solidFill>
              <a:latin typeface="Poppins SemiBold"/>
              <a:ea typeface="Poppins SemiBold"/>
              <a:cs typeface="Poppins SemiBold"/>
              <a:sym typeface="Poppins SemiBold"/>
            </a:endParaRPr>
          </a:p>
        </p:txBody>
      </p:sp>
      <p:sp>
        <p:nvSpPr>
          <p:cNvPr id="146" name="Google Shape;146;p15"/>
          <p:cNvSpPr txBox="1"/>
          <p:nvPr/>
        </p:nvSpPr>
        <p:spPr>
          <a:xfrm>
            <a:off x="2845375" y="1404150"/>
            <a:ext cx="3954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9465BA"/>
                </a:solidFill>
                <a:latin typeface="Poppins Light"/>
                <a:ea typeface="Poppins Light"/>
                <a:cs typeface="Poppins Light"/>
                <a:sym typeface="Poppins Light"/>
              </a:rPr>
              <a:t>We are doing this my way. </a:t>
            </a:r>
            <a:endParaRPr>
              <a:solidFill>
                <a:srgbClr val="9465BA"/>
              </a:solidFill>
              <a:latin typeface="Poppins Light"/>
              <a:ea typeface="Poppins Light"/>
              <a:cs typeface="Poppins Light"/>
              <a:sym typeface="Poppins Light"/>
            </a:endParaRPr>
          </a:p>
          <a:p>
            <a:pPr indent="0" lvl="0" marL="0" rtl="0" algn="ctr">
              <a:spcBef>
                <a:spcPts val="0"/>
              </a:spcBef>
              <a:spcAft>
                <a:spcPts val="0"/>
              </a:spcAft>
              <a:buNone/>
            </a:pPr>
            <a:r>
              <a:rPr lang="en">
                <a:solidFill>
                  <a:srgbClr val="9465BA"/>
                </a:solidFill>
                <a:latin typeface="Poppins Light"/>
                <a:ea typeface="Poppins Light"/>
                <a:cs typeface="Poppins Light"/>
                <a:sym typeface="Poppins Light"/>
              </a:rPr>
              <a:t>We’ve wasted too much time cause of ya’ll</a:t>
            </a:r>
            <a:endParaRPr>
              <a:solidFill>
                <a:srgbClr val="9465BA"/>
              </a:solidFill>
              <a:latin typeface="Poppins Light"/>
              <a:ea typeface="Poppins Light"/>
              <a:cs typeface="Poppins Light"/>
              <a:sym typeface="Poppins Light"/>
            </a:endParaRPr>
          </a:p>
        </p:txBody>
      </p:sp>
      <p:sp>
        <p:nvSpPr>
          <p:cNvPr id="147" name="Google Shape;147;p15"/>
          <p:cNvSpPr txBox="1"/>
          <p:nvPr/>
        </p:nvSpPr>
        <p:spPr>
          <a:xfrm>
            <a:off x="2832250" y="2365650"/>
            <a:ext cx="4152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465BA"/>
                </a:solidFill>
                <a:latin typeface="Poppins Light"/>
                <a:ea typeface="Poppins Light"/>
                <a:cs typeface="Poppins Light"/>
                <a:sym typeface="Poppins Light"/>
              </a:rPr>
              <a:t>I’m sorry about that, we are ready now. My name is Bo, I will be your navigator</a:t>
            </a:r>
            <a:endParaRPr>
              <a:solidFill>
                <a:srgbClr val="9465BA"/>
              </a:solidFill>
              <a:latin typeface="Poppins Light"/>
              <a:ea typeface="Poppins Light"/>
              <a:cs typeface="Poppins Light"/>
              <a:sym typeface="Poppins Light"/>
            </a:endParaRPr>
          </a:p>
        </p:txBody>
      </p:sp>
      <p:sp>
        <p:nvSpPr>
          <p:cNvPr id="148" name="Google Shape;148;p15"/>
          <p:cNvSpPr txBox="1"/>
          <p:nvPr/>
        </p:nvSpPr>
        <p:spPr>
          <a:xfrm>
            <a:off x="3112825" y="3123950"/>
            <a:ext cx="3954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rgbClr val="9465BA"/>
                </a:solidFill>
                <a:latin typeface="Poppins Light"/>
                <a:ea typeface="Poppins Light"/>
                <a:cs typeface="Poppins Light"/>
                <a:sym typeface="Poppins Light"/>
              </a:rPr>
              <a:t>Please press the left button to continue</a:t>
            </a:r>
            <a:endParaRPr>
              <a:solidFill>
                <a:srgbClr val="9465BA"/>
              </a:solidFill>
              <a:latin typeface="Poppins Light"/>
              <a:ea typeface="Poppins Light"/>
              <a:cs typeface="Poppins Light"/>
              <a:sym typeface="Poppins Light"/>
            </a:endParaRPr>
          </a:p>
        </p:txBody>
      </p:sp>
      <p:sp>
        <p:nvSpPr>
          <p:cNvPr id="149" name="Google Shape;149;p15"/>
          <p:cNvSpPr txBox="1"/>
          <p:nvPr/>
        </p:nvSpPr>
        <p:spPr>
          <a:xfrm>
            <a:off x="2594850" y="901650"/>
            <a:ext cx="3954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solidFill>
                  <a:schemeClr val="lt1"/>
                </a:solidFill>
                <a:latin typeface="Poppins Light"/>
                <a:ea typeface="Poppins Light"/>
                <a:cs typeface="Poppins Light"/>
                <a:sym typeface="Poppins Light"/>
              </a:rPr>
              <a:t>The other </a:t>
            </a:r>
            <a:r>
              <a:rPr lang="en">
                <a:solidFill>
                  <a:schemeClr val="lt1"/>
                </a:solidFill>
                <a:latin typeface="Poppins Light"/>
                <a:ea typeface="Poppins Light"/>
                <a:cs typeface="Poppins Light"/>
                <a:sym typeface="Poppins Light"/>
              </a:rPr>
              <a:t>conjunction</a:t>
            </a:r>
            <a:r>
              <a:rPr lang="en">
                <a:solidFill>
                  <a:schemeClr val="lt1"/>
                </a:solidFill>
                <a:latin typeface="Poppins Light"/>
                <a:ea typeface="Poppins Light"/>
                <a:cs typeface="Poppins Light"/>
                <a:sym typeface="Poppins Light"/>
              </a:rPr>
              <a:t> word is</a:t>
            </a:r>
            <a:endParaRPr>
              <a:solidFill>
                <a:schemeClr val="lt1"/>
              </a:solidFill>
              <a:latin typeface="Poppins Light"/>
              <a:ea typeface="Poppins Light"/>
              <a:cs typeface="Poppins Light"/>
              <a:sym typeface="Poppins Ligh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2000"/>
                                        <p:tgtEl>
                                          <p:spTgt spid="149"/>
                                        </p:tgtEl>
                                      </p:cBhvr>
                                    </p:animEffect>
                                  </p:childTnLst>
                                </p:cTn>
                              </p:par>
                            </p:childTnLst>
                          </p:cTn>
                        </p:par>
                        <p:par>
                          <p:cTn fill="hold">
                            <p:stCondLst>
                              <p:cond delay="2000"/>
                            </p:stCondLst>
                            <p:childTnLst>
                              <p:par>
                                <p:cTn fill="hold" nodeType="afterEffect" presetClass="exit" presetID="10" presetSubtype="0">
                                  <p:stCondLst>
                                    <p:cond delay="0"/>
                                  </p:stCondLst>
                                  <p:childTnLst>
                                    <p:animEffect filter="fade" transition="out">
                                      <p:cBhvr>
                                        <p:cTn dur="100"/>
                                        <p:tgtEl>
                                          <p:spTgt spid="119"/>
                                        </p:tgtEl>
                                      </p:cBhvr>
                                    </p:animEffect>
                                    <p:set>
                                      <p:cBhvr>
                                        <p:cTn dur="1" fill="hold">
                                          <p:stCondLst>
                                            <p:cond delay="100"/>
                                          </p:stCondLst>
                                        </p:cTn>
                                        <p:tgtEl>
                                          <p:spTgt spid="119"/>
                                        </p:tgtEl>
                                        <p:attrNameLst>
                                          <p:attrName>style.visibility</p:attrName>
                                        </p:attrNameLst>
                                      </p:cBhvr>
                                      <p:to>
                                        <p:strVal val="hidden"/>
                                      </p:to>
                                    </p:set>
                                  </p:childTnLst>
                                </p:cTn>
                              </p:par>
                            </p:childTnLst>
                          </p:cTn>
                        </p:par>
                        <p:par>
                          <p:cTn fill="hold">
                            <p:stCondLst>
                              <p:cond delay="2100"/>
                            </p:stCondLst>
                            <p:childTnLst>
                              <p:par>
                                <p:cTn fill="hold" nodeType="afterEffect" presetClass="exit" presetID="10" presetSubtype="0">
                                  <p:stCondLst>
                                    <p:cond delay="0"/>
                                  </p:stCondLst>
                                  <p:childTnLst>
                                    <p:animEffect filter="fade" transition="out">
                                      <p:cBhvr>
                                        <p:cTn dur="100"/>
                                        <p:tgtEl>
                                          <p:spTgt spid="115"/>
                                        </p:tgtEl>
                                      </p:cBhvr>
                                    </p:animEffect>
                                    <p:set>
                                      <p:cBhvr>
                                        <p:cTn dur="1" fill="hold">
                                          <p:stCondLst>
                                            <p:cond delay="100"/>
                                          </p:stCondLst>
                                        </p:cTn>
                                        <p:tgtEl>
                                          <p:spTgt spid="115"/>
                                        </p:tgtEl>
                                        <p:attrNameLst>
                                          <p:attrName>style.visibility</p:attrName>
                                        </p:attrNameLst>
                                      </p:cBhvr>
                                      <p:to>
                                        <p:strVal val="hidden"/>
                                      </p:to>
                                    </p:set>
                                  </p:childTnLst>
                                </p:cTn>
                              </p:par>
                            </p:childTnLst>
                          </p:cTn>
                        </p:par>
                        <p:par>
                          <p:cTn fill="hold">
                            <p:stCondLst>
                              <p:cond delay="2200"/>
                            </p:stCondLst>
                            <p:childTnLst>
                              <p:par>
                                <p:cTn fill="hold" nodeType="afterEffect" presetClass="exit" presetID="10" presetSubtype="0">
                                  <p:stCondLst>
                                    <p:cond delay="0"/>
                                  </p:stCondLst>
                                  <p:childTnLst>
                                    <p:animEffect filter="fade" transition="out">
                                      <p:cBhvr>
                                        <p:cTn dur="100"/>
                                        <p:tgtEl>
                                          <p:spTgt spid="114"/>
                                        </p:tgtEl>
                                      </p:cBhvr>
                                    </p:animEffect>
                                    <p:set>
                                      <p:cBhvr>
                                        <p:cTn dur="1" fill="hold">
                                          <p:stCondLst>
                                            <p:cond delay="100"/>
                                          </p:stCondLst>
                                        </p:cTn>
                                        <p:tgtEl>
                                          <p:spTgt spid="114"/>
                                        </p:tgtEl>
                                        <p:attrNameLst>
                                          <p:attrName>style.visibility</p:attrName>
                                        </p:attrNameLst>
                                      </p:cBhvr>
                                      <p:to>
                                        <p:strVal val="hidden"/>
                                      </p:to>
                                    </p:set>
                                  </p:childTnLst>
                                </p:cTn>
                              </p:par>
                            </p:childTnLst>
                          </p:cTn>
                        </p:par>
                        <p:par>
                          <p:cTn fill="hold">
                            <p:stCondLst>
                              <p:cond delay="2300"/>
                            </p:stCondLst>
                            <p:childTnLst>
                              <p:par>
                                <p:cTn fill="hold" nodeType="afterEffect" presetClass="exit" presetID="10" presetSubtype="0">
                                  <p:stCondLst>
                                    <p:cond delay="0"/>
                                  </p:stCondLst>
                                  <p:childTnLst>
                                    <p:animEffect filter="fade" transition="out">
                                      <p:cBhvr>
                                        <p:cTn dur="100"/>
                                        <p:tgtEl>
                                          <p:spTgt spid="113"/>
                                        </p:tgtEl>
                                      </p:cBhvr>
                                    </p:animEffect>
                                    <p:set>
                                      <p:cBhvr>
                                        <p:cTn dur="1" fill="hold">
                                          <p:stCondLst>
                                            <p:cond delay="100"/>
                                          </p:stCondLst>
                                        </p:cTn>
                                        <p:tgtEl>
                                          <p:spTgt spid="113"/>
                                        </p:tgtEl>
                                        <p:attrNameLst>
                                          <p:attrName>style.visibility</p:attrName>
                                        </p:attrNameLst>
                                      </p:cBhvr>
                                      <p:to>
                                        <p:strVal val="hidden"/>
                                      </p:to>
                                    </p:set>
                                  </p:childTnLst>
                                </p:cTn>
                              </p:par>
                            </p:childTnLst>
                          </p:cTn>
                        </p:par>
                        <p:par>
                          <p:cTn fill="hold">
                            <p:stCondLst>
                              <p:cond delay="2400"/>
                            </p:stCondLst>
                            <p:childTnLst>
                              <p:par>
                                <p:cTn fill="hold" nodeType="afterEffect" presetClass="exit" presetID="10" presetSubtype="0">
                                  <p:stCondLst>
                                    <p:cond delay="0"/>
                                  </p:stCondLst>
                                  <p:childTnLst>
                                    <p:animEffect filter="fade" transition="out">
                                      <p:cBhvr>
                                        <p:cTn dur="100"/>
                                        <p:tgtEl>
                                          <p:spTgt spid="112"/>
                                        </p:tgtEl>
                                      </p:cBhvr>
                                    </p:animEffect>
                                    <p:set>
                                      <p:cBhvr>
                                        <p:cTn dur="1" fill="hold">
                                          <p:stCondLst>
                                            <p:cond delay="100"/>
                                          </p:stCondLst>
                                        </p:cTn>
                                        <p:tgtEl>
                                          <p:spTgt spid="112"/>
                                        </p:tgtEl>
                                        <p:attrNameLst>
                                          <p:attrName>style.visibility</p:attrName>
                                        </p:attrNameLst>
                                      </p:cBhvr>
                                      <p:to>
                                        <p:strVal val="hidden"/>
                                      </p:to>
                                    </p:set>
                                  </p:childTnLst>
                                </p:cTn>
                              </p:par>
                            </p:childTnLst>
                          </p:cTn>
                        </p:par>
                        <p:par>
                          <p:cTn fill="hold">
                            <p:stCondLst>
                              <p:cond delay="2500"/>
                            </p:stCondLst>
                            <p:childTnLst>
                              <p:par>
                                <p:cTn fill="hold" nodeType="afterEffect" presetClass="exit" presetID="10" presetSubtype="0">
                                  <p:stCondLst>
                                    <p:cond delay="0"/>
                                  </p:stCondLst>
                                  <p:childTnLst>
                                    <p:animEffect filter="fade" transition="out">
                                      <p:cBhvr>
                                        <p:cTn dur="100"/>
                                        <p:tgtEl>
                                          <p:spTgt spid="111"/>
                                        </p:tgtEl>
                                      </p:cBhvr>
                                    </p:animEffect>
                                    <p:set>
                                      <p:cBhvr>
                                        <p:cTn dur="1" fill="hold">
                                          <p:stCondLst>
                                            <p:cond delay="100"/>
                                          </p:stCondLst>
                                        </p:cTn>
                                        <p:tgtEl>
                                          <p:spTgt spid="111"/>
                                        </p:tgtEl>
                                        <p:attrNameLst>
                                          <p:attrName>style.visibility</p:attrName>
                                        </p:attrNameLst>
                                      </p:cBhvr>
                                      <p:to>
                                        <p:strVal val="hidden"/>
                                      </p:to>
                                    </p:set>
                                  </p:childTnLst>
                                </p:cTn>
                              </p:par>
                            </p:childTnLst>
                          </p:cTn>
                        </p:par>
                        <p:par>
                          <p:cTn fill="hold">
                            <p:stCondLst>
                              <p:cond delay="2600"/>
                            </p:stCondLst>
                            <p:childTnLst>
                              <p:par>
                                <p:cTn fill="hold" nodeType="afterEffect" presetClass="exit" presetID="10" presetSubtype="0">
                                  <p:stCondLst>
                                    <p:cond delay="0"/>
                                  </p:stCondLst>
                                  <p:childTnLst>
                                    <p:animEffect filter="fade" transition="out">
                                      <p:cBhvr>
                                        <p:cTn dur="100"/>
                                        <p:tgtEl>
                                          <p:spTgt spid="110"/>
                                        </p:tgtEl>
                                      </p:cBhvr>
                                    </p:animEffect>
                                    <p:set>
                                      <p:cBhvr>
                                        <p:cTn dur="1" fill="hold">
                                          <p:stCondLst>
                                            <p:cond delay="100"/>
                                          </p:stCondLst>
                                        </p:cTn>
                                        <p:tgtEl>
                                          <p:spTgt spid="110"/>
                                        </p:tgtEl>
                                        <p:attrNameLst>
                                          <p:attrName>style.visibility</p:attrName>
                                        </p:attrNameLst>
                                      </p:cBhvr>
                                      <p:to>
                                        <p:strVal val="hidden"/>
                                      </p:to>
                                    </p:set>
                                  </p:childTnLst>
                                </p:cTn>
                              </p:par>
                            </p:childTnLst>
                          </p:cTn>
                        </p:par>
                        <p:par>
                          <p:cTn fill="hold">
                            <p:stCondLst>
                              <p:cond delay="2700"/>
                            </p:stCondLst>
                            <p:childTnLst>
                              <p:par>
                                <p:cTn fill="hold" nodeType="afterEffect" presetClass="exit" presetID="10" presetSubtype="0">
                                  <p:stCondLst>
                                    <p:cond delay="0"/>
                                  </p:stCondLst>
                                  <p:childTnLst>
                                    <p:animEffect filter="fade" transition="out">
                                      <p:cBhvr>
                                        <p:cTn dur="100"/>
                                        <p:tgtEl>
                                          <p:spTgt spid="109"/>
                                        </p:tgtEl>
                                      </p:cBhvr>
                                    </p:animEffect>
                                    <p:set>
                                      <p:cBhvr>
                                        <p:cTn dur="1" fill="hold">
                                          <p:stCondLst>
                                            <p:cond delay="100"/>
                                          </p:stCondLst>
                                        </p:cTn>
                                        <p:tgtEl>
                                          <p:spTgt spid="10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00"/>
                                        <p:tgtEl>
                                          <p:spTgt spid="149"/>
                                        </p:tgtEl>
                                      </p:cBhvr>
                                    </p:animEffect>
                                    <p:set>
                                      <p:cBhvr>
                                        <p:cTn dur="1" fill="hold">
                                          <p:stCondLst>
                                            <p:cond delay="200"/>
                                          </p:stCondLst>
                                        </p:cTn>
                                        <p:tgtEl>
                                          <p:spTgt spid="149"/>
                                        </p:tgtEl>
                                        <p:attrNameLst>
                                          <p:attrName>style.visibility</p:attrName>
                                        </p:attrNameLst>
                                      </p:cBhvr>
                                      <p:to>
                                        <p:strVal val="hidden"/>
                                      </p:to>
                                    </p:set>
                                  </p:childTnLst>
                                </p:cTn>
                              </p:par>
                            </p:childTnLst>
                          </p:cTn>
                        </p:par>
                        <p:par>
                          <p:cTn fill="hold">
                            <p:stCondLst>
                              <p:cond delay="2900"/>
                            </p:stCondLst>
                            <p:childTnLst>
                              <p:par>
                                <p:cTn fill="hold" nodeType="afterEffect" presetClass="entr" presetID="10" presetSubtype="0">
                                  <p:stCondLst>
                                    <p:cond delay="0"/>
                                  </p:stCondLst>
                                  <p:childTnLst>
                                    <p:set>
                                      <p:cBhvr>
                                        <p:cTn dur="1" fill="hold">
                                          <p:stCondLst>
                                            <p:cond delay="0"/>
                                          </p:stCondLst>
                                        </p:cTn>
                                        <p:tgtEl>
                                          <p:spTgt spid="121"/>
                                        </p:tgtEl>
                                        <p:attrNameLst>
                                          <p:attrName>style.visibility</p:attrName>
                                        </p:attrNameLst>
                                      </p:cBhvr>
                                      <p:to>
                                        <p:strVal val="visible"/>
                                      </p:to>
                                    </p:set>
                                    <p:animEffect filter="fade" transition="in">
                                      <p:cBhvr>
                                        <p:cTn dur="100"/>
                                        <p:tgtEl>
                                          <p:spTgt spid="121"/>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100"/>
                                        <p:tgtEl>
                                          <p:spTgt spid="125"/>
                                        </p:tgtEl>
                                      </p:cBhvr>
                                    </p:animEffect>
                                  </p:childTnLst>
                                </p:cTn>
                              </p:par>
                            </p:childTnLst>
                          </p:cTn>
                        </p:par>
                        <p:par>
                          <p:cTn fill="hold">
                            <p:stCondLst>
                              <p:cond delay="3100"/>
                            </p:stCondLst>
                            <p:childTnLst>
                              <p:par>
                                <p:cTn fill="hold" nodeType="after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00"/>
                                        <p:tgtEl>
                                          <p:spTgt spid="123"/>
                                        </p:tgtEl>
                                      </p:cBhvr>
                                    </p:animEffect>
                                  </p:childTnLst>
                                </p:cTn>
                              </p:par>
                            </p:childTnLst>
                          </p:cTn>
                        </p:par>
                        <p:par>
                          <p:cTn fill="hold">
                            <p:stCondLst>
                              <p:cond delay="3200"/>
                            </p:stCondLst>
                            <p:childTnLst>
                              <p:par>
                                <p:cTn fill="hold" nodeType="afterEffect" presetClass="entr" presetID="10" presetSubtype="0">
                                  <p:stCondLst>
                                    <p:cond delay="0"/>
                                  </p:stCondLst>
                                  <p:childTnLst>
                                    <p:set>
                                      <p:cBhvr>
                                        <p:cTn dur="1" fill="hold">
                                          <p:stCondLst>
                                            <p:cond delay="0"/>
                                          </p:stCondLst>
                                        </p:cTn>
                                        <p:tgtEl>
                                          <p:spTgt spid="124"/>
                                        </p:tgtEl>
                                        <p:attrNameLst>
                                          <p:attrName>style.visibility</p:attrName>
                                        </p:attrNameLst>
                                      </p:cBhvr>
                                      <p:to>
                                        <p:strVal val="visible"/>
                                      </p:to>
                                    </p:set>
                                    <p:animEffect filter="fade" transition="in">
                                      <p:cBhvr>
                                        <p:cTn dur="100"/>
                                        <p:tgtEl>
                                          <p:spTgt spid="124"/>
                                        </p:tgtEl>
                                      </p:cBhvr>
                                    </p:animEffect>
                                  </p:childTnLst>
                                </p:cTn>
                              </p:par>
                            </p:childTnLst>
                          </p:cTn>
                        </p:par>
                        <p:par>
                          <p:cTn fill="hold">
                            <p:stCondLst>
                              <p:cond delay="3300"/>
                            </p:stCondLst>
                            <p:childTnLst>
                              <p:par>
                                <p:cTn fill="hold" nodeType="afterEffect" presetClass="entr" presetID="10" presetSubtype="0">
                                  <p:stCondLst>
                                    <p:cond delay="0"/>
                                  </p:stCondLst>
                                  <p:childTnLst>
                                    <p:set>
                                      <p:cBhvr>
                                        <p:cTn dur="1" fill="hold">
                                          <p:stCondLst>
                                            <p:cond delay="0"/>
                                          </p:stCondLst>
                                        </p:cTn>
                                        <p:tgtEl>
                                          <p:spTgt spid="122"/>
                                        </p:tgtEl>
                                        <p:attrNameLst>
                                          <p:attrName>style.visibility</p:attrName>
                                        </p:attrNameLst>
                                      </p:cBhvr>
                                      <p:to>
                                        <p:strVal val="visible"/>
                                      </p:to>
                                    </p:set>
                                    <p:animEffect filter="fade" transition="in">
                                      <p:cBhvr>
                                        <p:cTn dur="100"/>
                                        <p:tgtEl>
                                          <p:spTgt spid="122"/>
                                        </p:tgtEl>
                                      </p:cBhvr>
                                    </p:animEffect>
                                  </p:childTnLst>
                                </p:cTn>
                              </p:par>
                            </p:childTnLst>
                          </p:cTn>
                        </p:par>
                        <p:par>
                          <p:cTn fill="hold">
                            <p:stCondLst>
                              <p:cond delay="3400"/>
                            </p:stCondLst>
                            <p:childTnLst>
                              <p:par>
                                <p:cTn fill="hold" nodeType="after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1500"/>
                                        <p:tgtEl>
                                          <p:spTgt spid="126"/>
                                        </p:tgtEl>
                                      </p:cBhvr>
                                    </p:animEffect>
                                  </p:childTnLst>
                                </p:cTn>
                              </p:par>
                            </p:childTnLst>
                          </p:cTn>
                        </p:par>
                        <p:par>
                          <p:cTn fill="hold">
                            <p:stCondLst>
                              <p:cond delay="4900"/>
                            </p:stCondLst>
                            <p:childTnLst>
                              <p:par>
                                <p:cTn fill="hold" nodeType="after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1000"/>
                                        <p:tgtEl>
                                          <p:spTgt spid="128"/>
                                        </p:tgtEl>
                                      </p:cBhvr>
                                    </p:animEffect>
                                  </p:childTnLst>
                                </p:cTn>
                              </p:par>
                            </p:childTnLst>
                          </p:cTn>
                        </p:par>
                        <p:par>
                          <p:cTn fill="hold">
                            <p:stCondLst>
                              <p:cond delay="5900"/>
                            </p:stCondLst>
                            <p:childTnLst>
                              <p:par>
                                <p:cTn fill="hold" nodeType="after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1000"/>
                                        <p:tgtEl>
                                          <p:spTgt spid="129"/>
                                        </p:tgtEl>
                                      </p:cBhvr>
                                    </p:animEffect>
                                  </p:childTnLst>
                                </p:cTn>
                              </p:par>
                            </p:childTnLst>
                          </p:cTn>
                        </p:par>
                        <p:par>
                          <p:cTn fill="hold">
                            <p:stCondLst>
                              <p:cond delay="6900"/>
                            </p:stCondLst>
                            <p:childTnLst>
                              <p:par>
                                <p:cTn fill="hold" nodeType="after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1000"/>
                                        <p:tgtEl>
                                          <p:spTgt spid="127"/>
                                        </p:tgtEl>
                                      </p:cBhvr>
                                    </p:animEffect>
                                  </p:childTnLst>
                                </p:cTn>
                              </p:par>
                            </p:childTnLst>
                          </p:cTn>
                        </p:par>
                        <p:par>
                          <p:cTn fill="hold">
                            <p:stCondLst>
                              <p:cond delay="7900"/>
                            </p:stCondLst>
                            <p:childTnLst>
                              <p:par>
                                <p:cTn fill="hold" nodeType="after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1000"/>
                                        <p:tgtEl>
                                          <p:spTgt spid="130"/>
                                        </p:tgtEl>
                                      </p:cBhvr>
                                    </p:animEffect>
                                  </p:childTnLst>
                                </p:cTn>
                              </p:par>
                            </p:childTnLst>
                          </p:cTn>
                        </p:par>
                        <p:par>
                          <p:cTn fill="hold">
                            <p:stCondLst>
                              <p:cond delay="8900"/>
                            </p:stCondLst>
                            <p:childTnLst>
                              <p:par>
                                <p:cTn fill="hold" nodeType="afterEffect" presetClass="entr" presetID="1" presetSubtype="0">
                                  <p:stCondLst>
                                    <p:cond delay="0"/>
                                  </p:stCondLst>
                                  <p:childTnLst>
                                    <p:set>
                                      <p:cBhvr>
                                        <p:cTn dur="1" fill="hold">
                                          <p:stCondLst>
                                            <p:cond delay="0"/>
                                          </p:stCondLst>
                                        </p:cTn>
                                        <p:tgtEl>
                                          <p:spTgt spid="131"/>
                                        </p:tgtEl>
                                        <p:attrNameLst>
                                          <p:attrName>style.visibility</p:attrName>
                                        </p:attrNameLst>
                                      </p:cBhvr>
                                      <p:to>
                                        <p:strVal val="visible"/>
                                      </p:to>
                                    </p:set>
                                  </p:childTnLst>
                                </p:cTn>
                              </p:par>
                            </p:childTnLst>
                          </p:cTn>
                        </p:par>
                        <p:par>
                          <p:cTn fill="hold">
                            <p:stCondLst>
                              <p:cond delay="8900"/>
                            </p:stCondLst>
                            <p:childTnLst>
                              <p:par>
                                <p:cTn fill="hold" nodeType="afterEffect" presetClass="entr" presetID="10" presetSubtype="0">
                                  <p:stCondLst>
                                    <p:cond delay="0"/>
                                  </p:stCondLst>
                                  <p:childTnLst>
                                    <p:set>
                                      <p:cBhvr>
                                        <p:cTn dur="1" fill="hold">
                                          <p:stCondLst>
                                            <p:cond delay="0"/>
                                          </p:stCondLst>
                                        </p:cTn>
                                        <p:tgtEl>
                                          <p:spTgt spid="132"/>
                                        </p:tgtEl>
                                        <p:attrNameLst>
                                          <p:attrName>style.visibility</p:attrName>
                                        </p:attrNameLst>
                                      </p:cBhvr>
                                      <p:to>
                                        <p:strVal val="visible"/>
                                      </p:to>
                                    </p:set>
                                    <p:animEffect filter="fade" transition="in">
                                      <p:cBhvr>
                                        <p:cTn dur="500"/>
                                        <p:tgtEl>
                                          <p:spTgt spid="132"/>
                                        </p:tgtEl>
                                      </p:cBhvr>
                                    </p:animEffect>
                                  </p:childTnLst>
                                </p:cTn>
                              </p:par>
                            </p:childTnLst>
                          </p:cTn>
                        </p:par>
                        <p:par>
                          <p:cTn fill="hold">
                            <p:stCondLst>
                              <p:cond delay="9400"/>
                            </p:stCondLst>
                            <p:childTnLst>
                              <p:par>
                                <p:cTn fill="hold" nodeType="afterEffect" presetClass="entr" presetID="10" presetSubtype="0">
                                  <p:stCondLst>
                                    <p:cond delay="0"/>
                                  </p:stCondLst>
                                  <p:childTnLst>
                                    <p:set>
                                      <p:cBhvr>
                                        <p:cTn dur="1" fill="hold">
                                          <p:stCondLst>
                                            <p:cond delay="0"/>
                                          </p:stCondLst>
                                        </p:cTn>
                                        <p:tgtEl>
                                          <p:spTgt spid="133"/>
                                        </p:tgtEl>
                                        <p:attrNameLst>
                                          <p:attrName>style.visibility</p:attrName>
                                        </p:attrNameLst>
                                      </p:cBhvr>
                                      <p:to>
                                        <p:strVal val="visible"/>
                                      </p:to>
                                    </p:set>
                                    <p:animEffect filter="fade" transition="in">
                                      <p:cBhvr>
                                        <p:cTn dur="300"/>
                                        <p:tgtEl>
                                          <p:spTgt spid="133"/>
                                        </p:tgtEl>
                                      </p:cBhvr>
                                    </p:animEffect>
                                  </p:childTnLst>
                                </p:cTn>
                              </p:par>
                            </p:childTnLst>
                          </p:cTn>
                        </p:par>
                        <p:par>
                          <p:cTn fill="hold">
                            <p:stCondLst>
                              <p:cond delay="9700"/>
                            </p:stCondLst>
                            <p:childTnLst>
                              <p:par>
                                <p:cTn fill="hold" nodeType="after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300"/>
                                        <p:tgtEl>
                                          <p:spTgt spid="134"/>
                                        </p:tgtEl>
                                      </p:cBhvr>
                                    </p:animEffect>
                                  </p:childTnLst>
                                </p:cTn>
                              </p:par>
                            </p:childTnLst>
                          </p:cTn>
                        </p:par>
                        <p:par>
                          <p:cTn fill="hold">
                            <p:stCondLst>
                              <p:cond delay="10000"/>
                            </p:stCondLst>
                            <p:childTnLst>
                              <p:par>
                                <p:cTn fill="hold" nodeType="afterEffect" presetClass="exit" presetID="1" presetSubtype="0">
                                  <p:stCondLst>
                                    <p:cond delay="0"/>
                                  </p:stCondLst>
                                  <p:childTnLst>
                                    <p:set>
                                      <p:cBhvr>
                                        <p:cTn dur="1" fill="hold">
                                          <p:stCondLst>
                                            <p:cond delay="0"/>
                                          </p:stCondLst>
                                        </p:cTn>
                                        <p:tgtEl>
                                          <p:spTgt spid="131"/>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132"/>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133"/>
                                        </p:tgtEl>
                                        <p:attrNameLst>
                                          <p:attrName>style.visibility</p:attrName>
                                        </p:attrNameLst>
                                      </p:cBhvr>
                                      <p:to>
                                        <p:strVal val="hidden"/>
                                      </p:to>
                                    </p:set>
                                  </p:childTnLst>
                                </p:cTn>
                              </p:par>
                              <p:par>
                                <p:cTn fill="hold" nodeType="withEffect" presetClass="exit" presetID="1" presetSubtype="0">
                                  <p:stCondLst>
                                    <p:cond delay="0"/>
                                  </p:stCondLst>
                                  <p:childTnLst>
                                    <p:set>
                                      <p:cBhvr>
                                        <p:cTn dur="1" fill="hold">
                                          <p:stCondLst>
                                            <p:cond delay="0"/>
                                          </p:stCondLst>
                                        </p:cTn>
                                        <p:tgtEl>
                                          <p:spTgt spid="13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1000"/>
                                        <p:tgtEl>
                                          <p:spTgt spid="135"/>
                                        </p:tgtEl>
                                      </p:cBhvr>
                                    </p:animEffect>
                                  </p:childTnLst>
                                </p:cTn>
                              </p:par>
                            </p:childTnLst>
                          </p:cTn>
                        </p:par>
                        <p:par>
                          <p:cTn fill="hold">
                            <p:stCondLst>
                              <p:cond delay="11000"/>
                            </p:stCondLst>
                            <p:childTnLst>
                              <p:par>
                                <p:cTn fill="hold" nodeType="after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childTnLst>
                          </p:cTn>
                        </p:par>
                        <p:par>
                          <p:cTn fill="hold">
                            <p:stCondLst>
                              <p:cond delay="12000"/>
                            </p:stCondLst>
                            <p:childTnLst>
                              <p:par>
                                <p:cTn fill="hold" nodeType="afterEffect" presetClass="entr" presetID="1" presetSubtype="0">
                                  <p:stCondLst>
                                    <p:cond delay="0"/>
                                  </p:stCondLst>
                                  <p:childTnLst>
                                    <p:set>
                                      <p:cBhvr>
                                        <p:cTn dur="1" fill="hold">
                                          <p:stCondLst>
                                            <p:cond delay="0"/>
                                          </p:stCondLst>
                                        </p:cTn>
                                        <p:tgtEl>
                                          <p:spTgt spid="137"/>
                                        </p:tgtEl>
                                        <p:attrNameLst>
                                          <p:attrName>style.visibility</p:attrName>
                                        </p:attrNameLst>
                                      </p:cBhvr>
                                      <p:to>
                                        <p:strVal val="visible"/>
                                      </p:to>
                                    </p:set>
                                  </p:childTnLst>
                                </p:cTn>
                              </p:par>
                              <p:par>
                                <p:cTn fill="hold" nodeType="withEffect" presetClass="exit" presetID="10" presetSubtype="0">
                                  <p:stCondLst>
                                    <p:cond delay="0"/>
                                  </p:stCondLst>
                                  <p:childTnLst>
                                    <p:animEffect filter="fade" transition="out">
                                      <p:cBhvr>
                                        <p:cTn dur="600"/>
                                        <p:tgtEl>
                                          <p:spTgt spid="136"/>
                                        </p:tgtEl>
                                      </p:cBhvr>
                                    </p:animEffect>
                                    <p:set>
                                      <p:cBhvr>
                                        <p:cTn dur="1" fill="hold">
                                          <p:stCondLst>
                                            <p:cond delay="600"/>
                                          </p:stCondLst>
                                        </p:cTn>
                                        <p:tgtEl>
                                          <p:spTgt spid="136"/>
                                        </p:tgtEl>
                                        <p:attrNameLst>
                                          <p:attrName>style.visibility</p:attrName>
                                        </p:attrNameLst>
                                      </p:cBhvr>
                                      <p:to>
                                        <p:strVal val="hidden"/>
                                      </p:to>
                                    </p:set>
                                  </p:childTnLst>
                                </p:cTn>
                              </p:par>
                            </p:childTnLst>
                          </p:cTn>
                        </p:par>
                        <p:par>
                          <p:cTn fill="hold">
                            <p:stCondLst>
                              <p:cond delay="12600"/>
                            </p:stCondLst>
                            <p:childTnLst>
                              <p:par>
                                <p:cTn fill="hold" nodeType="after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600"/>
                                        <p:tgtEl>
                                          <p:spTgt spid="138"/>
                                        </p:tgtEl>
                                      </p:cBhvr>
                                    </p:animEffect>
                                  </p:childTnLst>
                                </p:cTn>
                              </p:par>
                              <p:par>
                                <p:cTn fill="hold" nodeType="withEffect" presetClass="exit" presetID="10" presetSubtype="0">
                                  <p:stCondLst>
                                    <p:cond delay="0"/>
                                  </p:stCondLst>
                                  <p:childTnLst>
                                    <p:animEffect filter="fade" transition="out">
                                      <p:cBhvr>
                                        <p:cTn dur="1000"/>
                                        <p:tgtEl>
                                          <p:spTgt spid="137"/>
                                        </p:tgtEl>
                                      </p:cBhvr>
                                    </p:animEffect>
                                    <p:set>
                                      <p:cBhvr>
                                        <p:cTn dur="1" fill="hold">
                                          <p:stCondLst>
                                            <p:cond delay="1000"/>
                                          </p:stCondLst>
                                        </p:cTn>
                                        <p:tgtEl>
                                          <p:spTgt spid="137"/>
                                        </p:tgtEl>
                                        <p:attrNameLst>
                                          <p:attrName>style.visibility</p:attrName>
                                        </p:attrNameLst>
                                      </p:cBhvr>
                                      <p:to>
                                        <p:strVal val="hidden"/>
                                      </p:to>
                                    </p:set>
                                  </p:childTnLst>
                                </p:cTn>
                              </p:par>
                            </p:childTnLst>
                          </p:cTn>
                        </p:par>
                        <p:par>
                          <p:cTn fill="hold">
                            <p:stCondLst>
                              <p:cond delay="13600"/>
                            </p:stCondLst>
                            <p:childTnLst>
                              <p:par>
                                <p:cTn fill="hold" nodeType="afterEffect" presetClass="exit" presetID="10" presetSubtype="0">
                                  <p:stCondLst>
                                    <p:cond delay="0"/>
                                  </p:stCondLst>
                                  <p:childTnLst>
                                    <p:animEffect filter="fade" transition="out">
                                      <p:cBhvr>
                                        <p:cTn dur="500"/>
                                        <p:tgtEl>
                                          <p:spTgt spid="138"/>
                                        </p:tgtEl>
                                      </p:cBhvr>
                                    </p:animEffect>
                                    <p:set>
                                      <p:cBhvr>
                                        <p:cTn dur="1" fill="hold">
                                          <p:stCondLst>
                                            <p:cond delay="500"/>
                                          </p:stCondLst>
                                        </p:cTn>
                                        <p:tgtEl>
                                          <p:spTgt spid="138"/>
                                        </p:tgtEl>
                                        <p:attrNameLst>
                                          <p:attrName>style.visibility</p:attrName>
                                        </p:attrNameLst>
                                      </p:cBhvr>
                                      <p:to>
                                        <p:strVal val="hidden"/>
                                      </p:to>
                                    </p:set>
                                  </p:childTnLst>
                                </p:cTn>
                              </p:par>
                            </p:childTnLst>
                          </p:cTn>
                        </p:par>
                        <p:par>
                          <p:cTn fill="hold">
                            <p:stCondLst>
                              <p:cond delay="14100"/>
                            </p:stCondLst>
                            <p:childTnLst>
                              <p:par>
                                <p:cTn fill="hold" nodeType="afterEffect" presetClass="exit" presetID="2" presetSubtype="8">
                                  <p:stCondLst>
                                    <p:cond delay="0"/>
                                  </p:stCondLst>
                                  <p:childTnLst>
                                    <p:anim calcmode="lin" valueType="num">
                                      <p:cBhvr additive="base">
                                        <p:cTn dur="500"/>
                                        <p:tgtEl>
                                          <p:spTgt spid="135"/>
                                        </p:tgtEl>
                                        <p:attrNameLst>
                                          <p:attrName>ppt_x</p:attrName>
                                        </p:attrNameLst>
                                      </p:cBhvr>
                                      <p:tavLst>
                                        <p:tav fmla="" tm="0">
                                          <p:val>
                                            <p:strVal val="#ppt_x"/>
                                          </p:val>
                                        </p:tav>
                                        <p:tav fmla="" tm="100000">
                                          <p:val>
                                            <p:strVal val="#ppt_x-1"/>
                                          </p:val>
                                        </p:tav>
                                      </p:tavLst>
                                    </p:anim>
                                    <p:set>
                                      <p:cBhvr>
                                        <p:cTn dur="1" fill="hold">
                                          <p:stCondLst>
                                            <p:cond delay="500"/>
                                          </p:stCondLst>
                                        </p:cTn>
                                        <p:tgtEl>
                                          <p:spTgt spid="135"/>
                                        </p:tgtEl>
                                        <p:attrNameLst>
                                          <p:attrName>style.visibility</p:attrName>
                                        </p:attrNameLst>
                                      </p:cBhvr>
                                      <p:to>
                                        <p:strVal val="hidden"/>
                                      </p:to>
                                    </p:set>
                                  </p:childTnLst>
                                </p:cTn>
                              </p:par>
                              <p:par>
                                <p:cTn fill="hold" nodeType="withEffect" presetClass="exit" presetID="2" presetSubtype="8">
                                  <p:stCondLst>
                                    <p:cond delay="0"/>
                                  </p:stCondLst>
                                  <p:childTnLst>
                                    <p:anim calcmode="lin" valueType="num">
                                      <p:cBhvr additive="base">
                                        <p:cTn dur="500"/>
                                        <p:tgtEl>
                                          <p:spTgt spid="130"/>
                                        </p:tgtEl>
                                        <p:attrNameLst>
                                          <p:attrName>ppt_x</p:attrName>
                                        </p:attrNameLst>
                                      </p:cBhvr>
                                      <p:tavLst>
                                        <p:tav fmla="" tm="0">
                                          <p:val>
                                            <p:strVal val="#ppt_x"/>
                                          </p:val>
                                        </p:tav>
                                        <p:tav fmla="" tm="100000">
                                          <p:val>
                                            <p:strVal val="#ppt_x-1"/>
                                          </p:val>
                                        </p:tav>
                                      </p:tavLst>
                                    </p:anim>
                                    <p:set>
                                      <p:cBhvr>
                                        <p:cTn dur="1" fill="hold">
                                          <p:stCondLst>
                                            <p:cond delay="500"/>
                                          </p:stCondLst>
                                        </p:cTn>
                                        <p:tgtEl>
                                          <p:spTgt spid="130"/>
                                        </p:tgtEl>
                                        <p:attrNameLst>
                                          <p:attrName>style.visibility</p:attrName>
                                        </p:attrNameLst>
                                      </p:cBhvr>
                                      <p:to>
                                        <p:strVal val="hidden"/>
                                      </p:to>
                                    </p:set>
                                  </p:childTnLst>
                                </p:cTn>
                              </p:par>
                            </p:childTnLst>
                          </p:cTn>
                        </p:par>
                        <p:par>
                          <p:cTn fill="hold">
                            <p:stCondLst>
                              <p:cond delay="14600"/>
                            </p:stCondLst>
                            <p:childTnLst>
                              <p:par>
                                <p:cTn fill="hold" nodeType="after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1500"/>
                                        <p:tgtEl>
                                          <p:spTgt spid="139"/>
                                        </p:tgtEl>
                                      </p:cBhvr>
                                    </p:animEffect>
                                  </p:childTnLst>
                                </p:cTn>
                              </p:par>
                            </p:childTnLst>
                          </p:cTn>
                        </p:par>
                        <p:par>
                          <p:cTn fill="hold">
                            <p:stCondLst>
                              <p:cond delay="16100"/>
                            </p:stCondLst>
                            <p:childTnLst>
                              <p:par>
                                <p:cTn fill="hold" nodeType="afterEffect" presetClass="exit" presetID="2" presetSubtype="2">
                                  <p:stCondLst>
                                    <p:cond delay="0"/>
                                  </p:stCondLst>
                                  <p:childTnLst>
                                    <p:anim calcmode="lin" valueType="num">
                                      <p:cBhvr additive="base">
                                        <p:cTn dur="400"/>
                                        <p:tgtEl>
                                          <p:spTgt spid="129"/>
                                        </p:tgtEl>
                                        <p:attrNameLst>
                                          <p:attrName>ppt_x</p:attrName>
                                        </p:attrNameLst>
                                      </p:cBhvr>
                                      <p:tavLst>
                                        <p:tav fmla="" tm="0">
                                          <p:val>
                                            <p:strVal val="#ppt_x"/>
                                          </p:val>
                                        </p:tav>
                                        <p:tav fmla="" tm="100000">
                                          <p:val>
                                            <p:strVal val="#ppt_x+1"/>
                                          </p:val>
                                        </p:tav>
                                      </p:tavLst>
                                    </p:anim>
                                    <p:set>
                                      <p:cBhvr>
                                        <p:cTn dur="1" fill="hold">
                                          <p:stCondLst>
                                            <p:cond delay="400"/>
                                          </p:stCondLst>
                                        </p:cTn>
                                        <p:tgtEl>
                                          <p:spTgt spid="129"/>
                                        </p:tgtEl>
                                        <p:attrNameLst>
                                          <p:attrName>style.visibility</p:attrName>
                                        </p:attrNameLst>
                                      </p:cBhvr>
                                      <p:to>
                                        <p:strVal val="hidden"/>
                                      </p:to>
                                    </p:set>
                                  </p:childTnLst>
                                </p:cTn>
                              </p:par>
                            </p:childTnLst>
                          </p:cTn>
                        </p:par>
                        <p:par>
                          <p:cTn fill="hold">
                            <p:stCondLst>
                              <p:cond delay="16500"/>
                            </p:stCondLst>
                            <p:childTnLst>
                              <p:par>
                                <p:cTn fill="hold" nodeType="after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1500"/>
                                        <p:tgtEl>
                                          <p:spTgt spid="140"/>
                                        </p:tgtEl>
                                      </p:cBhvr>
                                    </p:animEffect>
                                  </p:childTnLst>
                                </p:cTn>
                              </p:par>
                              <p:par>
                                <p:cTn fill="hold" nodeType="withEffect" presetClass="exit" presetID="10" presetSubtype="0">
                                  <p:stCondLst>
                                    <p:cond delay="0"/>
                                  </p:stCondLst>
                                  <p:childTnLst>
                                    <p:animEffect filter="fade" transition="out">
                                      <p:cBhvr>
                                        <p:cTn dur="1100"/>
                                        <p:tgtEl>
                                          <p:spTgt spid="139"/>
                                        </p:tgtEl>
                                      </p:cBhvr>
                                    </p:animEffect>
                                    <p:set>
                                      <p:cBhvr>
                                        <p:cTn dur="1" fill="hold">
                                          <p:stCondLst>
                                            <p:cond delay="1100"/>
                                          </p:stCondLst>
                                        </p:cTn>
                                        <p:tgtEl>
                                          <p:spTgt spid="139"/>
                                        </p:tgtEl>
                                        <p:attrNameLst>
                                          <p:attrName>style.visibility</p:attrName>
                                        </p:attrNameLst>
                                      </p:cBhvr>
                                      <p:to>
                                        <p:strVal val="hidden"/>
                                      </p:to>
                                    </p:set>
                                  </p:childTnLst>
                                </p:cTn>
                              </p:par>
                            </p:childTnLst>
                          </p:cTn>
                        </p:par>
                        <p:par>
                          <p:cTn fill="hold">
                            <p:stCondLst>
                              <p:cond delay="18000"/>
                            </p:stCondLst>
                            <p:childTnLst>
                              <p:par>
                                <p:cTn fill="hold" nodeType="afterEffect" presetClass="exit" presetID="2" presetSubtype="4">
                                  <p:stCondLst>
                                    <p:cond delay="0"/>
                                  </p:stCondLst>
                                  <p:childTnLst>
                                    <p:anim calcmode="lin" valueType="num">
                                      <p:cBhvr additive="base">
                                        <p:cTn dur="400"/>
                                        <p:tgtEl>
                                          <p:spTgt spid="128"/>
                                        </p:tgtEl>
                                        <p:attrNameLst>
                                          <p:attrName>ppt_y</p:attrName>
                                        </p:attrNameLst>
                                      </p:cBhvr>
                                      <p:tavLst>
                                        <p:tav fmla="" tm="0">
                                          <p:val>
                                            <p:strVal val="#ppt_y"/>
                                          </p:val>
                                        </p:tav>
                                        <p:tav fmla="" tm="100000">
                                          <p:val>
                                            <p:strVal val="#ppt_y+1"/>
                                          </p:val>
                                        </p:tav>
                                      </p:tavLst>
                                    </p:anim>
                                    <p:set>
                                      <p:cBhvr>
                                        <p:cTn dur="1" fill="hold">
                                          <p:stCondLst>
                                            <p:cond delay="400"/>
                                          </p:stCondLst>
                                        </p:cTn>
                                        <p:tgtEl>
                                          <p:spTgt spid="12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600"/>
                                        <p:tgtEl>
                                          <p:spTgt spid="140"/>
                                        </p:tgtEl>
                                      </p:cBhvr>
                                    </p:animEffect>
                                    <p:set>
                                      <p:cBhvr>
                                        <p:cTn dur="1" fill="hold">
                                          <p:stCondLst>
                                            <p:cond delay="600"/>
                                          </p:stCondLst>
                                        </p:cTn>
                                        <p:tgtEl>
                                          <p:spTgt spid="140"/>
                                        </p:tgtEl>
                                        <p:attrNameLst>
                                          <p:attrName>style.visibility</p:attrName>
                                        </p:attrNameLst>
                                      </p:cBhvr>
                                      <p:to>
                                        <p:strVal val="hidden"/>
                                      </p:to>
                                    </p:set>
                                  </p:childTnLst>
                                </p:cTn>
                              </p:par>
                            </p:childTnLst>
                          </p:cTn>
                        </p:par>
                        <p:par>
                          <p:cTn fill="hold">
                            <p:stCondLst>
                              <p:cond delay="18600"/>
                            </p:stCondLst>
                            <p:childTnLst>
                              <p:par>
                                <p:cTn fill="hold" nodeType="after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1000"/>
                                        <p:tgtEl>
                                          <p:spTgt spid="141"/>
                                        </p:tgtEl>
                                      </p:cBhvr>
                                    </p:animEffect>
                                  </p:childTnLst>
                                </p:cTn>
                              </p:par>
                            </p:childTnLst>
                          </p:cTn>
                        </p:par>
                        <p:par>
                          <p:cTn fill="hold">
                            <p:stCondLst>
                              <p:cond delay="19600"/>
                            </p:stCondLst>
                            <p:childTnLst>
                              <p:par>
                                <p:cTn fill="hold" nodeType="afterEffect" presetClass="exit" presetID="10" presetSubtype="0">
                                  <p:stCondLst>
                                    <p:cond delay="0"/>
                                  </p:stCondLst>
                                  <p:childTnLst>
                                    <p:animEffect filter="fade" transition="out">
                                      <p:cBhvr>
                                        <p:cTn dur="700"/>
                                        <p:tgtEl>
                                          <p:spTgt spid="141"/>
                                        </p:tgtEl>
                                      </p:cBhvr>
                                    </p:animEffect>
                                    <p:set>
                                      <p:cBhvr>
                                        <p:cTn dur="1" fill="hold">
                                          <p:stCondLst>
                                            <p:cond delay="700"/>
                                          </p:stCondLst>
                                        </p:cTn>
                                        <p:tgtEl>
                                          <p:spTgt spid="14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700"/>
                                        <p:tgtEl>
                                          <p:spTgt spid="142"/>
                                        </p:tgtEl>
                                      </p:cBhvr>
                                    </p:animEffect>
                                  </p:childTnLst>
                                </p:cTn>
                              </p:par>
                            </p:childTnLst>
                          </p:cTn>
                        </p:par>
                        <p:par>
                          <p:cTn fill="hold">
                            <p:stCondLst>
                              <p:cond delay="20300"/>
                            </p:stCondLst>
                            <p:childTnLst>
                              <p:par>
                                <p:cTn fill="hold" nodeType="afterEffect" presetClass="entr" presetID="1" presetSubtype="0">
                                  <p:stCondLst>
                                    <p:cond delay="0"/>
                                  </p:stCondLst>
                                  <p:childTnLst>
                                    <p:set>
                                      <p:cBhvr>
                                        <p:cTn dur="1" fill="hold">
                                          <p:stCondLst>
                                            <p:cond delay="0"/>
                                          </p:stCondLst>
                                        </p:cTn>
                                        <p:tgtEl>
                                          <p:spTgt spid="143"/>
                                        </p:tgtEl>
                                        <p:attrNameLst>
                                          <p:attrName>style.visibility</p:attrName>
                                        </p:attrNameLst>
                                      </p:cBhvr>
                                      <p:to>
                                        <p:strVal val="visible"/>
                                      </p:to>
                                    </p:set>
                                  </p:childTnLst>
                                </p:cTn>
                              </p:par>
                            </p:childTnLst>
                          </p:cTn>
                        </p:par>
                        <p:par>
                          <p:cTn fill="hold">
                            <p:stCondLst>
                              <p:cond delay="20300"/>
                            </p:stCondLst>
                            <p:childTnLst>
                              <p:par>
                                <p:cTn fill="hold" nodeType="afterEffect" presetClass="exit" presetID="10" presetSubtype="0">
                                  <p:stCondLst>
                                    <p:cond delay="0"/>
                                  </p:stCondLst>
                                  <p:childTnLst>
                                    <p:animEffect filter="fade" transition="out">
                                      <p:cBhvr>
                                        <p:cTn dur="1000"/>
                                        <p:tgtEl>
                                          <p:spTgt spid="142"/>
                                        </p:tgtEl>
                                      </p:cBhvr>
                                    </p:animEffect>
                                    <p:set>
                                      <p:cBhvr>
                                        <p:cTn dur="1" fill="hold">
                                          <p:stCondLst>
                                            <p:cond delay="1000"/>
                                          </p:stCondLst>
                                        </p:cTn>
                                        <p:tgtEl>
                                          <p:spTgt spid="142"/>
                                        </p:tgtEl>
                                        <p:attrNameLst>
                                          <p:attrName>style.visibility</p:attrName>
                                        </p:attrNameLst>
                                      </p:cBhvr>
                                      <p:to>
                                        <p:strVal val="hidden"/>
                                      </p:to>
                                    </p:set>
                                  </p:childTnLst>
                                </p:cTn>
                              </p:par>
                            </p:childTnLst>
                          </p:cTn>
                        </p:par>
                        <p:par>
                          <p:cTn fill="hold">
                            <p:stCondLst>
                              <p:cond delay="21300"/>
                            </p:stCondLst>
                            <p:childTnLst>
                              <p:par>
                                <p:cTn fill="hold" nodeType="afterEffect" presetClass="entr" presetID="10" presetSubtype="0">
                                  <p:stCondLst>
                                    <p:cond delay="0"/>
                                  </p:stCondLst>
                                  <p:childTnLst>
                                    <p:set>
                                      <p:cBhvr>
                                        <p:cTn dur="1" fill="hold">
                                          <p:stCondLst>
                                            <p:cond delay="0"/>
                                          </p:stCondLst>
                                        </p:cTn>
                                        <p:tgtEl>
                                          <p:spTgt spid="144"/>
                                        </p:tgtEl>
                                        <p:attrNameLst>
                                          <p:attrName>style.visibility</p:attrName>
                                        </p:attrNameLst>
                                      </p:cBhvr>
                                      <p:to>
                                        <p:strVal val="visible"/>
                                      </p:to>
                                    </p:set>
                                    <p:animEffect filter="fade" transition="in">
                                      <p:cBhvr>
                                        <p:cTn dur="400"/>
                                        <p:tgtEl>
                                          <p:spTgt spid="144"/>
                                        </p:tgtEl>
                                      </p:cBhvr>
                                    </p:animEffect>
                                  </p:childTnLst>
                                </p:cTn>
                              </p:par>
                              <p:par>
                                <p:cTn fill="hold" nodeType="withEffect" presetClass="exit" presetID="10" presetSubtype="0">
                                  <p:stCondLst>
                                    <p:cond delay="0"/>
                                  </p:stCondLst>
                                  <p:childTnLst>
                                    <p:animEffect filter="fade" transition="out">
                                      <p:cBhvr>
                                        <p:cTn dur="1000"/>
                                        <p:tgtEl>
                                          <p:spTgt spid="143"/>
                                        </p:tgtEl>
                                      </p:cBhvr>
                                    </p:animEffect>
                                    <p:set>
                                      <p:cBhvr>
                                        <p:cTn dur="1" fill="hold">
                                          <p:stCondLst>
                                            <p:cond delay="1000"/>
                                          </p:stCondLst>
                                        </p:cTn>
                                        <p:tgtEl>
                                          <p:spTgt spid="143"/>
                                        </p:tgtEl>
                                        <p:attrNameLst>
                                          <p:attrName>style.visibility</p:attrName>
                                        </p:attrNameLst>
                                      </p:cBhvr>
                                      <p:to>
                                        <p:strVal val="hidden"/>
                                      </p:to>
                                    </p:set>
                                  </p:childTnLst>
                                </p:cTn>
                              </p:par>
                            </p:childTnLst>
                          </p:cTn>
                        </p:par>
                        <p:par>
                          <p:cTn fill="hold">
                            <p:stCondLst>
                              <p:cond delay="22300"/>
                            </p:stCondLst>
                            <p:childTnLst>
                              <p:par>
                                <p:cTn fill="hold" nodeType="afterEffect" presetClass="exit" presetID="10" presetSubtype="0">
                                  <p:stCondLst>
                                    <p:cond delay="0"/>
                                  </p:stCondLst>
                                  <p:childTnLst>
                                    <p:animEffect filter="fade" transition="out">
                                      <p:cBhvr>
                                        <p:cTn dur="1000"/>
                                        <p:tgtEl>
                                          <p:spTgt spid="144"/>
                                        </p:tgtEl>
                                      </p:cBhvr>
                                    </p:animEffect>
                                    <p:set>
                                      <p:cBhvr>
                                        <p:cTn dur="1" fill="hold">
                                          <p:stCondLst>
                                            <p:cond delay="1000"/>
                                          </p:stCondLst>
                                        </p:cTn>
                                        <p:tgtEl>
                                          <p:spTgt spid="144"/>
                                        </p:tgtEl>
                                        <p:attrNameLst>
                                          <p:attrName>style.visibility</p:attrName>
                                        </p:attrNameLst>
                                      </p:cBhvr>
                                      <p:to>
                                        <p:strVal val="hidden"/>
                                      </p:to>
                                    </p:set>
                                  </p:childTnLst>
                                </p:cTn>
                              </p:par>
                            </p:childTnLst>
                          </p:cTn>
                        </p:par>
                        <p:par>
                          <p:cTn fill="hold">
                            <p:stCondLst>
                              <p:cond delay="23300"/>
                            </p:stCondLst>
                            <p:childTnLst>
                              <p:par>
                                <p:cTn fill="hold" nodeType="afterEffect" presetClass="exit" presetID="10" presetSubtype="0">
                                  <p:stCondLst>
                                    <p:cond delay="0"/>
                                  </p:stCondLst>
                                  <p:childTnLst>
                                    <p:animEffect filter="fade" transition="out">
                                      <p:cBhvr>
                                        <p:cTn dur="1000"/>
                                        <p:tgtEl>
                                          <p:spTgt spid="127"/>
                                        </p:tgtEl>
                                      </p:cBhvr>
                                    </p:animEffect>
                                    <p:set>
                                      <p:cBhvr>
                                        <p:cTn dur="1" fill="hold">
                                          <p:stCondLst>
                                            <p:cond delay="1000"/>
                                          </p:stCondLst>
                                        </p:cTn>
                                        <p:tgtEl>
                                          <p:spTgt spid="12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26"/>
                                        </p:tgtEl>
                                      </p:cBhvr>
                                    </p:animEffect>
                                    <p:set>
                                      <p:cBhvr>
                                        <p:cTn dur="1" fill="hold">
                                          <p:stCondLst>
                                            <p:cond delay="1000"/>
                                          </p:stCondLst>
                                        </p:cTn>
                                        <p:tgtEl>
                                          <p:spTgt spid="12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21"/>
                                        </p:tgtEl>
                                      </p:cBhvr>
                                    </p:animEffect>
                                    <p:set>
                                      <p:cBhvr>
                                        <p:cTn dur="1" fill="hold">
                                          <p:stCondLst>
                                            <p:cond delay="1000"/>
                                          </p:stCondLst>
                                        </p:cTn>
                                        <p:tgtEl>
                                          <p:spTgt spid="12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25"/>
                                        </p:tgtEl>
                                      </p:cBhvr>
                                    </p:animEffect>
                                    <p:set>
                                      <p:cBhvr>
                                        <p:cTn dur="1" fill="hold">
                                          <p:stCondLst>
                                            <p:cond delay="1000"/>
                                          </p:stCondLst>
                                        </p:cTn>
                                        <p:tgtEl>
                                          <p:spTgt spid="12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23"/>
                                        </p:tgtEl>
                                      </p:cBhvr>
                                    </p:animEffect>
                                    <p:set>
                                      <p:cBhvr>
                                        <p:cTn dur="1" fill="hold">
                                          <p:stCondLst>
                                            <p:cond delay="1000"/>
                                          </p:stCondLst>
                                        </p:cTn>
                                        <p:tgtEl>
                                          <p:spTgt spid="12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24"/>
                                        </p:tgtEl>
                                      </p:cBhvr>
                                    </p:animEffect>
                                    <p:set>
                                      <p:cBhvr>
                                        <p:cTn dur="1" fill="hold">
                                          <p:stCondLst>
                                            <p:cond delay="1000"/>
                                          </p:stCondLst>
                                        </p:cTn>
                                        <p:tgtEl>
                                          <p:spTgt spid="12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22"/>
                                        </p:tgtEl>
                                      </p:cBhvr>
                                    </p:animEffect>
                                    <p:set>
                                      <p:cBhvr>
                                        <p:cTn dur="1" fill="hold">
                                          <p:stCondLst>
                                            <p:cond delay="1000"/>
                                          </p:stCondLst>
                                        </p:cTn>
                                        <p:tgtEl>
                                          <p:spTgt spid="12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16"/>
                                        </p:tgtEl>
                                      </p:cBhvr>
                                    </p:animEffect>
                                    <p:set>
                                      <p:cBhvr>
                                        <p:cTn dur="1" fill="hold">
                                          <p:stCondLst>
                                            <p:cond delay="1000"/>
                                          </p:stCondLst>
                                        </p:cTn>
                                        <p:tgtEl>
                                          <p:spTgt spid="11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20"/>
                                        </p:tgtEl>
                                      </p:cBhvr>
                                    </p:animEffect>
                                    <p:set>
                                      <p:cBhvr>
                                        <p:cTn dur="1" fill="hold">
                                          <p:stCondLst>
                                            <p:cond delay="1000"/>
                                          </p:stCondLst>
                                        </p:cTn>
                                        <p:tgtEl>
                                          <p:spTgt spid="12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17"/>
                                        </p:tgtEl>
                                      </p:cBhvr>
                                    </p:animEffect>
                                    <p:set>
                                      <p:cBhvr>
                                        <p:cTn dur="1" fill="hold">
                                          <p:stCondLst>
                                            <p:cond delay="1000"/>
                                          </p:stCondLst>
                                        </p:cTn>
                                        <p:tgtEl>
                                          <p:spTgt spid="11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18"/>
                                        </p:tgtEl>
                                      </p:cBhvr>
                                    </p:animEffect>
                                    <p:set>
                                      <p:cBhvr>
                                        <p:cTn dur="1" fill="hold">
                                          <p:stCondLst>
                                            <p:cond delay="1000"/>
                                          </p:stCondLst>
                                        </p:cTn>
                                        <p:tgtEl>
                                          <p:spTgt spid="118"/>
                                        </p:tgtEl>
                                        <p:attrNameLst>
                                          <p:attrName>style.visibility</p:attrName>
                                        </p:attrNameLst>
                                      </p:cBhvr>
                                      <p:to>
                                        <p:strVal val="hidden"/>
                                      </p:to>
                                    </p:set>
                                  </p:childTnLst>
                                </p:cTn>
                              </p:par>
                            </p:childTnLst>
                          </p:cTn>
                        </p:par>
                        <p:par>
                          <p:cTn fill="hold">
                            <p:stCondLst>
                              <p:cond delay="24300"/>
                            </p:stCondLst>
                            <p:childTnLst>
                              <p:par>
                                <p:cTn fill="hold" nodeType="after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1000"/>
                                        <p:tgtEl>
                                          <p:spTgt spid="145"/>
                                        </p:tgtEl>
                                      </p:cBhvr>
                                    </p:animEffect>
                                  </p:childTnLst>
                                </p:cTn>
                              </p:par>
                            </p:childTnLst>
                          </p:cTn>
                        </p:par>
                        <p:par>
                          <p:cTn fill="hold">
                            <p:stCondLst>
                              <p:cond delay="25300"/>
                            </p:stCondLst>
                            <p:childTnLst>
                              <p:par>
                                <p:cTn fill="hold" nodeType="after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3000"/>
                                        <p:tgtEl>
                                          <p:spTgt spid="146"/>
                                        </p:tgtEl>
                                      </p:cBhvr>
                                    </p:animEffect>
                                  </p:childTnLst>
                                </p:cTn>
                              </p:par>
                            </p:childTnLst>
                          </p:cTn>
                        </p:par>
                        <p:par>
                          <p:cTn fill="hold">
                            <p:stCondLst>
                              <p:cond delay="28300"/>
                            </p:stCondLst>
                            <p:childTnLst>
                              <p:par>
                                <p:cTn fill="hold" nodeType="afterEffect" presetClass="entr" presetID="10" presetSubtype="0">
                                  <p:stCondLst>
                                    <p:cond delay="0"/>
                                  </p:stCondLst>
                                  <p:childTnLst>
                                    <p:set>
                                      <p:cBhvr>
                                        <p:cTn dur="1" fill="hold">
                                          <p:stCondLst>
                                            <p:cond delay="0"/>
                                          </p:stCondLst>
                                        </p:cTn>
                                        <p:tgtEl>
                                          <p:spTgt spid="147"/>
                                        </p:tgtEl>
                                        <p:attrNameLst>
                                          <p:attrName>style.visibility</p:attrName>
                                        </p:attrNameLst>
                                      </p:cBhvr>
                                      <p:to>
                                        <p:strVal val="visible"/>
                                      </p:to>
                                    </p:set>
                                    <p:animEffect filter="fade" transition="in">
                                      <p:cBhvr>
                                        <p:cTn dur="2300"/>
                                        <p:tgtEl>
                                          <p:spTgt spid="147"/>
                                        </p:tgtEl>
                                      </p:cBhvr>
                                    </p:animEffect>
                                  </p:childTnLst>
                                </p:cTn>
                              </p:par>
                              <p:par>
                                <p:cTn fill="hold" nodeType="withEffect" presetClass="exit" presetID="10" presetSubtype="0">
                                  <p:stCondLst>
                                    <p:cond delay="0"/>
                                  </p:stCondLst>
                                  <p:childTnLst>
                                    <p:animEffect filter="fade" transition="out">
                                      <p:cBhvr>
                                        <p:cTn dur="2600"/>
                                        <p:tgtEl>
                                          <p:spTgt spid="146"/>
                                        </p:tgtEl>
                                      </p:cBhvr>
                                    </p:animEffect>
                                    <p:set>
                                      <p:cBhvr>
                                        <p:cTn dur="1" fill="hold">
                                          <p:stCondLst>
                                            <p:cond delay="2600"/>
                                          </p:stCondLst>
                                        </p:cTn>
                                        <p:tgtEl>
                                          <p:spTgt spid="14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800"/>
                                        <p:tgtEl>
                                          <p:spTgt spid="145"/>
                                        </p:tgtEl>
                                      </p:cBhvr>
                                    </p:animEffect>
                                    <p:set>
                                      <p:cBhvr>
                                        <p:cTn dur="1" fill="hold">
                                          <p:stCondLst>
                                            <p:cond delay="2800"/>
                                          </p:stCondLst>
                                        </p:cTn>
                                        <p:tgtEl>
                                          <p:spTgt spid="145"/>
                                        </p:tgtEl>
                                        <p:attrNameLst>
                                          <p:attrName>style.visibility</p:attrName>
                                        </p:attrNameLst>
                                      </p:cBhvr>
                                      <p:to>
                                        <p:strVal val="hidden"/>
                                      </p:to>
                                    </p:set>
                                  </p:childTnLst>
                                </p:cTn>
                              </p:par>
                            </p:childTnLst>
                          </p:cTn>
                        </p:par>
                        <p:par>
                          <p:cTn fill="hold">
                            <p:stCondLst>
                              <p:cond delay="31100"/>
                            </p:stCondLst>
                            <p:childTnLst>
                              <p:par>
                                <p:cTn fill="hold" nodeType="after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16"/>
          <p:cNvSpPr txBox="1"/>
          <p:nvPr/>
        </p:nvSpPr>
        <p:spPr>
          <a:xfrm>
            <a:off x="281425" y="157900"/>
            <a:ext cx="86565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9465BA"/>
                </a:solidFill>
                <a:latin typeface="Poppins Medium"/>
                <a:ea typeface="Poppins Medium"/>
                <a:cs typeface="Poppins Medium"/>
                <a:sym typeface="Poppins Medium"/>
              </a:rPr>
              <a:t>I think it would be best if we only introduce ourselves, ya?</a:t>
            </a:r>
            <a:endParaRPr sz="2300">
              <a:solidFill>
                <a:srgbClr val="9465BA"/>
              </a:solidFill>
              <a:latin typeface="Poppins Medium"/>
              <a:ea typeface="Poppins Medium"/>
              <a:cs typeface="Poppins Medium"/>
              <a:sym typeface="Poppins Medium"/>
            </a:endParaRPr>
          </a:p>
        </p:txBody>
      </p:sp>
      <p:pic>
        <p:nvPicPr>
          <p:cNvPr id="155" name="Google Shape;155;p16"/>
          <p:cNvPicPr preferRelativeResize="0"/>
          <p:nvPr/>
        </p:nvPicPr>
        <p:blipFill>
          <a:blip r:embed="rId3">
            <a:alphaModFix/>
          </a:blip>
          <a:stretch>
            <a:fillRect/>
          </a:stretch>
        </p:blipFill>
        <p:spPr>
          <a:xfrm>
            <a:off x="351475" y="696700"/>
            <a:ext cx="2294000" cy="2890450"/>
          </a:xfrm>
          <a:prstGeom prst="rect">
            <a:avLst/>
          </a:prstGeom>
          <a:noFill/>
          <a:ln>
            <a:noFill/>
          </a:ln>
        </p:spPr>
      </p:pic>
      <p:pic>
        <p:nvPicPr>
          <p:cNvPr id="156" name="Google Shape;156;p16"/>
          <p:cNvPicPr preferRelativeResize="0"/>
          <p:nvPr/>
        </p:nvPicPr>
        <p:blipFill>
          <a:blip r:embed="rId4">
            <a:alphaModFix/>
          </a:blip>
          <a:stretch>
            <a:fillRect/>
          </a:stretch>
        </p:blipFill>
        <p:spPr>
          <a:xfrm>
            <a:off x="2845950" y="696700"/>
            <a:ext cx="2466975" cy="685800"/>
          </a:xfrm>
          <a:prstGeom prst="rect">
            <a:avLst/>
          </a:prstGeom>
          <a:noFill/>
          <a:ln>
            <a:noFill/>
          </a:ln>
        </p:spPr>
      </p:pic>
      <p:sp>
        <p:nvSpPr>
          <p:cNvPr id="157" name="Google Shape;157;p16"/>
          <p:cNvSpPr txBox="1"/>
          <p:nvPr/>
        </p:nvSpPr>
        <p:spPr>
          <a:xfrm>
            <a:off x="281425" y="157900"/>
            <a:ext cx="59862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9465BA"/>
                </a:solidFill>
                <a:latin typeface="Poppins Medium"/>
                <a:ea typeface="Poppins Medium"/>
                <a:cs typeface="Poppins Medium"/>
                <a:sym typeface="Poppins Medium"/>
              </a:rPr>
              <a:t>Cool. Do ya</a:t>
            </a:r>
            <a:r>
              <a:rPr lang="en" sz="2300">
                <a:solidFill>
                  <a:srgbClr val="9465BA"/>
                </a:solidFill>
                <a:latin typeface="Poppins Medium"/>
                <a:ea typeface="Poppins Medium"/>
                <a:cs typeface="Poppins Medium"/>
                <a:sym typeface="Poppins Medium"/>
              </a:rPr>
              <a:t> wanna introduce yourself? </a:t>
            </a:r>
            <a:endParaRPr sz="2300">
              <a:solidFill>
                <a:srgbClr val="9465BA"/>
              </a:solidFill>
              <a:latin typeface="Poppins Medium"/>
              <a:ea typeface="Poppins Medium"/>
              <a:cs typeface="Poppins Medium"/>
              <a:sym typeface="Poppins Medium"/>
            </a:endParaRPr>
          </a:p>
        </p:txBody>
      </p:sp>
      <p:sp>
        <p:nvSpPr>
          <p:cNvPr id="158" name="Google Shape;158;p16"/>
          <p:cNvSpPr txBox="1"/>
          <p:nvPr/>
        </p:nvSpPr>
        <p:spPr>
          <a:xfrm>
            <a:off x="281425" y="3770125"/>
            <a:ext cx="16956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557446"/>
                </a:solidFill>
                <a:latin typeface="Poppins Medium"/>
                <a:ea typeface="Poppins Medium"/>
                <a:cs typeface="Poppins Medium"/>
                <a:sym typeface="Poppins Medium"/>
              </a:rPr>
              <a:t>Yeah sure </a:t>
            </a:r>
            <a:endParaRPr sz="2300">
              <a:solidFill>
                <a:srgbClr val="557446"/>
              </a:solidFill>
              <a:latin typeface="Poppins Medium"/>
              <a:ea typeface="Poppins Medium"/>
              <a:cs typeface="Poppins Medium"/>
              <a:sym typeface="Poppins Medium"/>
            </a:endParaRPr>
          </a:p>
        </p:txBody>
      </p:sp>
      <p:sp>
        <p:nvSpPr>
          <p:cNvPr id="159" name="Google Shape;159;p16"/>
          <p:cNvSpPr txBox="1"/>
          <p:nvPr/>
        </p:nvSpPr>
        <p:spPr>
          <a:xfrm>
            <a:off x="2931275" y="1572075"/>
            <a:ext cx="39543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57446"/>
                </a:solidFill>
                <a:latin typeface="Poppins"/>
                <a:ea typeface="Poppins"/>
                <a:cs typeface="Poppins"/>
                <a:sym typeface="Poppins"/>
              </a:rPr>
              <a:t>A pleasure to meet you, I am a </a:t>
            </a:r>
            <a:r>
              <a:rPr lang="en">
                <a:solidFill>
                  <a:srgbClr val="557446"/>
                </a:solidFill>
                <a:latin typeface="Poppins"/>
                <a:ea typeface="Poppins"/>
                <a:cs typeface="Poppins"/>
                <a:sym typeface="Poppins"/>
              </a:rPr>
              <a:t>sophomore</a:t>
            </a:r>
            <a:r>
              <a:rPr lang="en">
                <a:solidFill>
                  <a:srgbClr val="557446"/>
                </a:solidFill>
                <a:latin typeface="Poppins"/>
                <a:ea typeface="Poppins"/>
                <a:cs typeface="Poppins"/>
                <a:sym typeface="Poppins"/>
              </a:rPr>
              <a:t> at Timberland State University. Currently 19 years old and don’t know what I want to do yet career wise</a:t>
            </a:r>
            <a:endParaRPr>
              <a:solidFill>
                <a:srgbClr val="557446"/>
              </a:solidFill>
              <a:latin typeface="Poppins"/>
              <a:ea typeface="Poppins"/>
              <a:cs typeface="Poppins"/>
              <a:sym typeface="Poppins"/>
            </a:endParaRPr>
          </a:p>
        </p:txBody>
      </p:sp>
      <p:sp>
        <p:nvSpPr>
          <p:cNvPr id="160" name="Google Shape;160;p16"/>
          <p:cNvSpPr txBox="1"/>
          <p:nvPr/>
        </p:nvSpPr>
        <p:spPr>
          <a:xfrm>
            <a:off x="2931275" y="2618775"/>
            <a:ext cx="3954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57446"/>
                </a:solidFill>
                <a:latin typeface="Poppins"/>
                <a:ea typeface="Poppins"/>
                <a:cs typeface="Poppins"/>
                <a:sym typeface="Poppins"/>
              </a:rPr>
              <a:t>Sorry about earlier, it is hard to keep a handle on everyone in our system</a:t>
            </a:r>
            <a:endParaRPr>
              <a:solidFill>
                <a:srgbClr val="557446"/>
              </a:solidFill>
              <a:latin typeface="Poppins"/>
              <a:ea typeface="Poppins"/>
              <a:cs typeface="Poppins"/>
              <a:sym typeface="Poppins"/>
            </a:endParaRPr>
          </a:p>
        </p:txBody>
      </p:sp>
      <p:sp>
        <p:nvSpPr>
          <p:cNvPr id="161" name="Google Shape;161;p16"/>
          <p:cNvSpPr txBox="1"/>
          <p:nvPr/>
        </p:nvSpPr>
        <p:spPr>
          <a:xfrm>
            <a:off x="2931275" y="3184000"/>
            <a:ext cx="3954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57446"/>
                </a:solidFill>
                <a:latin typeface="Poppins"/>
                <a:ea typeface="Poppins"/>
                <a:cs typeface="Poppins"/>
                <a:sym typeface="Poppins"/>
              </a:rPr>
              <a:t>I’m the original personality and the one fronting 90% of the time. I am the host of our system.</a:t>
            </a:r>
            <a:endParaRPr>
              <a:solidFill>
                <a:srgbClr val="557446"/>
              </a:solidFill>
              <a:latin typeface="Poppins"/>
              <a:ea typeface="Poppins"/>
              <a:cs typeface="Poppins"/>
              <a:sym typeface="Poppins"/>
            </a:endParaRPr>
          </a:p>
        </p:txBody>
      </p:sp>
      <p:sp>
        <p:nvSpPr>
          <p:cNvPr id="162" name="Google Shape;162;p16"/>
          <p:cNvSpPr txBox="1"/>
          <p:nvPr/>
        </p:nvSpPr>
        <p:spPr>
          <a:xfrm>
            <a:off x="3628925" y="4140850"/>
            <a:ext cx="48588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9465BA"/>
                </a:solidFill>
                <a:latin typeface="Poppins Medium"/>
                <a:ea typeface="Poppins Medium"/>
                <a:cs typeface="Poppins Medium"/>
                <a:sym typeface="Poppins Medium"/>
              </a:rPr>
              <a:t>Good job, good job, okay I’m up </a:t>
            </a:r>
            <a:endParaRPr sz="2300">
              <a:solidFill>
                <a:srgbClr val="9465BA"/>
              </a:solidFill>
              <a:latin typeface="Poppins Medium"/>
              <a:ea typeface="Poppins Medium"/>
              <a:cs typeface="Poppins Medium"/>
              <a:sym typeface="Poppins Medium"/>
            </a:endParaRPr>
          </a:p>
        </p:txBody>
      </p:sp>
      <p:sp>
        <p:nvSpPr>
          <p:cNvPr id="163" name="Google Shape;163;p16"/>
          <p:cNvSpPr txBox="1"/>
          <p:nvPr/>
        </p:nvSpPr>
        <p:spPr>
          <a:xfrm>
            <a:off x="2931275" y="1572075"/>
            <a:ext cx="2588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557446"/>
                </a:solidFill>
                <a:latin typeface="Poppins"/>
                <a:ea typeface="Poppins"/>
                <a:cs typeface="Poppins"/>
                <a:sym typeface="Poppins"/>
              </a:rPr>
              <a:t>And that’s pretty much it</a:t>
            </a:r>
            <a:endParaRPr>
              <a:solidFill>
                <a:srgbClr val="557446"/>
              </a:solidFill>
              <a:latin typeface="Poppins"/>
              <a:ea typeface="Poppins"/>
              <a:cs typeface="Poppins"/>
              <a:sym typeface="Poppins"/>
            </a:endParaRPr>
          </a:p>
        </p:txBody>
      </p:sp>
      <p:sp>
        <p:nvSpPr>
          <p:cNvPr id="164" name="Google Shape;164;p16"/>
          <p:cNvSpPr txBox="1"/>
          <p:nvPr/>
        </p:nvSpPr>
        <p:spPr>
          <a:xfrm>
            <a:off x="281425" y="3770125"/>
            <a:ext cx="29025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557446"/>
                </a:solidFill>
                <a:latin typeface="Poppins Medium"/>
                <a:ea typeface="Poppins Medium"/>
                <a:cs typeface="Poppins Medium"/>
                <a:sym typeface="Poppins Medium"/>
              </a:rPr>
              <a:t>Sounds like a plan </a:t>
            </a:r>
            <a:r>
              <a:rPr lang="en" sz="2300">
                <a:solidFill>
                  <a:srgbClr val="557446"/>
                </a:solidFill>
                <a:latin typeface="Poppins Medium"/>
                <a:ea typeface="Poppins Medium"/>
                <a:cs typeface="Poppins Medium"/>
                <a:sym typeface="Poppins Medium"/>
              </a:rPr>
              <a:t> </a:t>
            </a:r>
            <a:endParaRPr sz="2300">
              <a:solidFill>
                <a:srgbClr val="557446"/>
              </a:solidFill>
              <a:latin typeface="Poppins Medium"/>
              <a:ea typeface="Poppins Medium"/>
              <a:cs typeface="Poppins Medium"/>
              <a:sym typeface="Poppins Medium"/>
            </a:endParaRPr>
          </a:p>
        </p:txBody>
      </p:sp>
      <p:pic>
        <p:nvPicPr>
          <p:cNvPr id="165" name="Google Shape;165;p16"/>
          <p:cNvPicPr preferRelativeResize="0"/>
          <p:nvPr/>
        </p:nvPicPr>
        <p:blipFill>
          <a:blip r:embed="rId5">
            <a:alphaModFix/>
          </a:blip>
          <a:stretch>
            <a:fillRect/>
          </a:stretch>
        </p:blipFill>
        <p:spPr>
          <a:xfrm>
            <a:off x="2845950" y="696700"/>
            <a:ext cx="4357466" cy="685800"/>
          </a:xfrm>
          <a:prstGeom prst="rect">
            <a:avLst/>
          </a:prstGeom>
          <a:noFill/>
          <a:ln>
            <a:noFill/>
          </a:ln>
        </p:spPr>
      </p:pic>
      <p:sp>
        <p:nvSpPr>
          <p:cNvPr id="166" name="Google Shape;166;p16"/>
          <p:cNvSpPr txBox="1"/>
          <p:nvPr/>
        </p:nvSpPr>
        <p:spPr>
          <a:xfrm>
            <a:off x="281425" y="3770125"/>
            <a:ext cx="19827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557446"/>
                </a:solidFill>
                <a:latin typeface="Poppins Medium"/>
                <a:ea typeface="Poppins Medium"/>
                <a:cs typeface="Poppins Medium"/>
                <a:sym typeface="Poppins Medium"/>
              </a:rPr>
              <a:t>Just call me</a:t>
            </a:r>
            <a:r>
              <a:rPr lang="en" sz="2300">
                <a:solidFill>
                  <a:srgbClr val="557446"/>
                </a:solidFill>
                <a:latin typeface="Poppins Medium"/>
                <a:ea typeface="Poppins Medium"/>
                <a:cs typeface="Poppins Medium"/>
                <a:sym typeface="Poppins Medium"/>
              </a:rPr>
              <a:t>  </a:t>
            </a:r>
            <a:endParaRPr sz="2300">
              <a:solidFill>
                <a:srgbClr val="557446"/>
              </a:solidFill>
              <a:latin typeface="Poppins Medium"/>
              <a:ea typeface="Poppins Medium"/>
              <a:cs typeface="Poppins Medium"/>
              <a:sym typeface="Poppins Medium"/>
            </a:endParaRPr>
          </a:p>
        </p:txBody>
      </p:sp>
      <p:sp>
        <p:nvSpPr>
          <p:cNvPr id="167" name="Google Shape;167;p16"/>
          <p:cNvSpPr txBox="1"/>
          <p:nvPr/>
        </p:nvSpPr>
        <p:spPr>
          <a:xfrm>
            <a:off x="7304200" y="4679650"/>
            <a:ext cx="17712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rgbClr val="32C3E2"/>
                </a:solidFill>
                <a:latin typeface="Poppins Light"/>
                <a:ea typeface="Poppins Light"/>
                <a:cs typeface="Poppins Light"/>
                <a:sym typeface="Poppins Light"/>
              </a:rPr>
              <a:t>(click to continue)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3100"/>
                                        <p:tgtEl>
                                          <p:spTgt spid="154"/>
                                        </p:tgtEl>
                                      </p:cBhvr>
                                    </p:animEffect>
                                  </p:childTnLst>
                                </p:cTn>
                              </p:par>
                            </p:childTnLst>
                          </p:cTn>
                        </p:par>
                        <p:par>
                          <p:cTn fill="hold">
                            <p:stCondLst>
                              <p:cond delay="3100"/>
                            </p:stCondLst>
                            <p:childTnLst>
                              <p:par>
                                <p:cTn fill="hold" nodeType="after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500"/>
                                        <p:tgtEl>
                                          <p:spTgt spid="164"/>
                                        </p:tgtEl>
                                      </p:cBhvr>
                                    </p:animEffect>
                                  </p:childTnLst>
                                </p:cTn>
                              </p:par>
                              <p:par>
                                <p:cTn fill="hold" nodeType="withEffect" presetClass="exit" presetID="10" presetSubtype="0">
                                  <p:stCondLst>
                                    <p:cond delay="0"/>
                                  </p:stCondLst>
                                  <p:childTnLst>
                                    <p:animEffect filter="fade" transition="out">
                                      <p:cBhvr>
                                        <p:cTn dur="1000"/>
                                        <p:tgtEl>
                                          <p:spTgt spid="154"/>
                                        </p:tgtEl>
                                      </p:cBhvr>
                                    </p:animEffect>
                                    <p:set>
                                      <p:cBhvr>
                                        <p:cTn dur="1" fill="hold">
                                          <p:stCondLst>
                                            <p:cond delay="1000"/>
                                          </p:stCondLst>
                                        </p:cTn>
                                        <p:tgtEl>
                                          <p:spTgt spid="154"/>
                                        </p:tgtEl>
                                        <p:attrNameLst>
                                          <p:attrName>style.visibility</p:attrName>
                                        </p:attrNameLst>
                                      </p:cBhvr>
                                      <p:to>
                                        <p:strVal val="hidden"/>
                                      </p:to>
                                    </p:set>
                                  </p:childTnLst>
                                </p:cTn>
                              </p:par>
                            </p:childTnLst>
                          </p:cTn>
                        </p:par>
                        <p:par>
                          <p:cTn fill="hold">
                            <p:stCondLst>
                              <p:cond delay="4600"/>
                            </p:stCondLst>
                            <p:childTnLst>
                              <p:par>
                                <p:cTn fill="hold" nodeType="after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2400"/>
                                        <p:tgtEl>
                                          <p:spTgt spid="157"/>
                                        </p:tgtEl>
                                      </p:cBhvr>
                                    </p:animEffect>
                                  </p:childTnLst>
                                </p:cTn>
                              </p:par>
                              <p:par>
                                <p:cTn fill="hold" nodeType="withEffect" presetClass="exit" presetID="10" presetSubtype="0">
                                  <p:stCondLst>
                                    <p:cond delay="0"/>
                                  </p:stCondLst>
                                  <p:childTnLst>
                                    <p:animEffect filter="fade" transition="out">
                                      <p:cBhvr>
                                        <p:cTn dur="1000"/>
                                        <p:tgtEl>
                                          <p:spTgt spid="164"/>
                                        </p:tgtEl>
                                      </p:cBhvr>
                                    </p:animEffect>
                                    <p:set>
                                      <p:cBhvr>
                                        <p:cTn dur="1" fill="hold">
                                          <p:stCondLst>
                                            <p:cond delay="1000"/>
                                          </p:stCondLst>
                                        </p:cTn>
                                        <p:tgtEl>
                                          <p:spTgt spid="164"/>
                                        </p:tgtEl>
                                        <p:attrNameLst>
                                          <p:attrName>style.visibility</p:attrName>
                                        </p:attrNameLst>
                                      </p:cBhvr>
                                      <p:to>
                                        <p:strVal val="hidden"/>
                                      </p:to>
                                    </p:se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000"/>
                                        <p:tgtEl>
                                          <p:spTgt spid="158"/>
                                        </p:tgtEl>
                                      </p:cBhvr>
                                    </p:animEffect>
                                  </p:childTnLst>
                                </p:cTn>
                              </p:par>
                              <p:par>
                                <p:cTn fill="hold" nodeType="withEffect" presetClass="exit" presetID="10" presetSubtype="0">
                                  <p:stCondLst>
                                    <p:cond delay="0"/>
                                  </p:stCondLst>
                                  <p:childTnLst>
                                    <p:animEffect filter="fade" transition="out">
                                      <p:cBhvr>
                                        <p:cTn dur="1000"/>
                                        <p:tgtEl>
                                          <p:spTgt spid="157"/>
                                        </p:tgtEl>
                                      </p:cBhvr>
                                    </p:animEffect>
                                    <p:set>
                                      <p:cBhvr>
                                        <p:cTn dur="1" fill="hold">
                                          <p:stCondLst>
                                            <p:cond delay="1000"/>
                                          </p:stCondLst>
                                        </p:cTn>
                                        <p:tgtEl>
                                          <p:spTgt spid="157"/>
                                        </p:tgtEl>
                                        <p:attrNameLst>
                                          <p:attrName>style.visibility</p:attrName>
                                        </p:attrNameLst>
                                      </p:cBhvr>
                                      <p:to>
                                        <p:strVal val="hidden"/>
                                      </p:to>
                                    </p:set>
                                  </p:childTnLst>
                                </p:cTn>
                              </p:par>
                            </p:childTnLst>
                          </p:cTn>
                        </p:par>
                        <p:par>
                          <p:cTn fill="hold">
                            <p:stCondLst>
                              <p:cond delay="8000"/>
                            </p:stCondLst>
                            <p:childTnLst>
                              <p:par>
                                <p:cTn fill="hold" nodeType="afterEffect" presetClass="exit" presetID="10" presetSubtype="0">
                                  <p:stCondLst>
                                    <p:cond delay="0"/>
                                  </p:stCondLst>
                                  <p:childTnLst>
                                    <p:animEffect filter="fade" transition="out">
                                      <p:cBhvr>
                                        <p:cTn dur="1000"/>
                                        <p:tgtEl>
                                          <p:spTgt spid="158"/>
                                        </p:tgtEl>
                                      </p:cBhvr>
                                    </p:animEffect>
                                    <p:set>
                                      <p:cBhvr>
                                        <p:cTn dur="1" fill="hold">
                                          <p:stCondLst>
                                            <p:cond delay="1000"/>
                                          </p:stCondLst>
                                        </p:cTn>
                                        <p:tgtEl>
                                          <p:spTgt spid="158"/>
                                        </p:tgtEl>
                                        <p:attrNameLst>
                                          <p:attrName>style.visibility</p:attrName>
                                        </p:attrNameLst>
                                      </p:cBhvr>
                                      <p:to>
                                        <p:strVal val="hidden"/>
                                      </p:to>
                                    </p:set>
                                  </p:childTnLst>
                                </p:cTn>
                              </p:par>
                            </p:childTnLst>
                          </p:cTn>
                        </p:par>
                        <p:par>
                          <p:cTn fill="hold">
                            <p:stCondLst>
                              <p:cond delay="9000"/>
                            </p:stCondLst>
                            <p:childTnLst>
                              <p:par>
                                <p:cTn fill="hold" nodeType="after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childTnLst>
                          </p:cTn>
                        </p:par>
                        <p:par>
                          <p:cTn fill="hold">
                            <p:stCondLst>
                              <p:cond delay="10000"/>
                            </p:stCondLst>
                            <p:childTnLst>
                              <p:par>
                                <p:cTn fill="hold" nodeType="after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500"/>
                                        <p:tgtEl>
                                          <p:spTgt spid="165"/>
                                        </p:tgtEl>
                                      </p:cBhvr>
                                    </p:animEffect>
                                  </p:childTnLst>
                                </p:cTn>
                              </p:par>
                            </p:childTnLst>
                          </p:cTn>
                        </p:par>
                        <p:par>
                          <p:cTn fill="hold">
                            <p:stCondLst>
                              <p:cond delay="11500"/>
                            </p:stCondLst>
                            <p:childTnLst>
                              <p:par>
                                <p:cTn fill="hold" nodeType="after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par>
                                <p:cTn fill="hold" nodeType="withEffect" presetClass="exit" presetID="10" presetSubtype="0">
                                  <p:stCondLst>
                                    <p:cond delay="0"/>
                                  </p:stCondLst>
                                  <p:childTnLst>
                                    <p:animEffect filter="fade" transition="out">
                                      <p:cBhvr>
                                        <p:cTn dur="500"/>
                                        <p:tgtEl>
                                          <p:spTgt spid="165"/>
                                        </p:tgtEl>
                                      </p:cBhvr>
                                    </p:animEffect>
                                    <p:set>
                                      <p:cBhvr>
                                        <p:cTn dur="1" fill="hold">
                                          <p:stCondLst>
                                            <p:cond delay="500"/>
                                          </p:stCondLst>
                                        </p:cTn>
                                        <p:tgtEl>
                                          <p:spTgt spid="165"/>
                                        </p:tgtEl>
                                        <p:attrNameLst>
                                          <p:attrName>style.visibility</p:attrName>
                                        </p:attrNameLst>
                                      </p:cBhvr>
                                      <p:to>
                                        <p:strVal val="hidden"/>
                                      </p:to>
                                    </p:set>
                                  </p:childTnLst>
                                </p:cTn>
                              </p:par>
                            </p:childTnLst>
                          </p:cTn>
                        </p:par>
                        <p:par>
                          <p:cTn fill="hold">
                            <p:stCondLst>
                              <p:cond delay="12500"/>
                            </p:stCondLst>
                            <p:childTnLst>
                              <p:par>
                                <p:cTn fill="hold" nodeType="after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800"/>
                                        <p:tgtEl>
                                          <p:spTgt spid="156"/>
                                        </p:tgtEl>
                                      </p:cBhvr>
                                    </p:animEffect>
                                  </p:childTnLst>
                                </p:cTn>
                              </p:par>
                              <p:par>
                                <p:cTn fill="hold" nodeType="withEffect" presetClass="exit" presetID="10" presetSubtype="0">
                                  <p:stCondLst>
                                    <p:cond delay="0"/>
                                  </p:stCondLst>
                                  <p:childTnLst>
                                    <p:animEffect filter="fade" transition="out">
                                      <p:cBhvr>
                                        <p:cTn dur="800"/>
                                        <p:tgtEl>
                                          <p:spTgt spid="166"/>
                                        </p:tgtEl>
                                      </p:cBhvr>
                                    </p:animEffect>
                                    <p:set>
                                      <p:cBhvr>
                                        <p:cTn dur="1" fill="hold">
                                          <p:stCondLst>
                                            <p:cond delay="800"/>
                                          </p:stCondLst>
                                        </p:cTn>
                                        <p:tgtEl>
                                          <p:spTgt spid="166"/>
                                        </p:tgtEl>
                                        <p:attrNameLst>
                                          <p:attrName>style.visibility</p:attrName>
                                        </p:attrNameLst>
                                      </p:cBhvr>
                                      <p:to>
                                        <p:strVal val="hidden"/>
                                      </p:to>
                                    </p:set>
                                  </p:childTnLst>
                                </p:cTn>
                              </p:par>
                            </p:childTnLst>
                          </p:cTn>
                        </p:par>
                        <p:par>
                          <p:cTn fill="hold">
                            <p:stCondLst>
                              <p:cond delay="13300"/>
                            </p:stCondLst>
                            <p:childTnLst>
                              <p:par>
                                <p:cTn fill="hold" nodeType="after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3000"/>
                                        <p:tgtEl>
                                          <p:spTgt spid="159"/>
                                        </p:tgtEl>
                                      </p:cBhvr>
                                    </p:animEffect>
                                  </p:childTnLst>
                                </p:cTn>
                              </p:par>
                            </p:childTnLst>
                          </p:cTn>
                        </p:par>
                        <p:par>
                          <p:cTn fill="hold">
                            <p:stCondLst>
                              <p:cond delay="16300"/>
                            </p:stCondLst>
                            <p:childTnLst>
                              <p:par>
                                <p:cTn fill="hold" nodeType="after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2600"/>
                                        <p:tgtEl>
                                          <p:spTgt spid="160"/>
                                        </p:tgtEl>
                                      </p:cBhvr>
                                    </p:animEffect>
                                  </p:childTnLst>
                                </p:cTn>
                              </p:par>
                              <p:par>
                                <p:cTn fill="hold" nodeType="withEffect" presetClass="exit" presetID="10" presetSubtype="0">
                                  <p:stCondLst>
                                    <p:cond delay="0"/>
                                  </p:stCondLst>
                                  <p:childTnLst>
                                    <p:animEffect filter="fade" transition="out">
                                      <p:cBhvr>
                                        <p:cTn dur="4500"/>
                                        <p:tgtEl>
                                          <p:spTgt spid="159"/>
                                        </p:tgtEl>
                                      </p:cBhvr>
                                    </p:animEffect>
                                    <p:set>
                                      <p:cBhvr>
                                        <p:cTn dur="1" fill="hold">
                                          <p:stCondLst>
                                            <p:cond delay="4500"/>
                                          </p:stCondLst>
                                        </p:cTn>
                                        <p:tgtEl>
                                          <p:spTgt spid="159"/>
                                        </p:tgtEl>
                                        <p:attrNameLst>
                                          <p:attrName>style.visibility</p:attrName>
                                        </p:attrNameLst>
                                      </p:cBhvr>
                                      <p:to>
                                        <p:strVal val="hidden"/>
                                      </p:to>
                                    </p:set>
                                  </p:childTnLst>
                                </p:cTn>
                              </p:par>
                            </p:childTnLst>
                          </p:cTn>
                        </p:par>
                        <p:par>
                          <p:cTn fill="hold">
                            <p:stCondLst>
                              <p:cond delay="20800"/>
                            </p:stCondLst>
                            <p:childTnLst>
                              <p:par>
                                <p:cTn fill="hold" nodeType="after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3800"/>
                                        <p:tgtEl>
                                          <p:spTgt spid="161"/>
                                        </p:tgtEl>
                                      </p:cBhvr>
                                    </p:animEffect>
                                  </p:childTnLst>
                                </p:cTn>
                              </p:par>
                              <p:par>
                                <p:cTn fill="hold" nodeType="withEffect" presetClass="exit" presetID="10" presetSubtype="0">
                                  <p:stCondLst>
                                    <p:cond delay="0"/>
                                  </p:stCondLst>
                                  <p:childTnLst>
                                    <p:animEffect filter="fade" transition="out">
                                      <p:cBhvr>
                                        <p:cTn dur="3900"/>
                                        <p:tgtEl>
                                          <p:spTgt spid="160"/>
                                        </p:tgtEl>
                                      </p:cBhvr>
                                    </p:animEffect>
                                    <p:set>
                                      <p:cBhvr>
                                        <p:cTn dur="1" fill="hold">
                                          <p:stCondLst>
                                            <p:cond delay="3900"/>
                                          </p:stCondLst>
                                        </p:cTn>
                                        <p:tgtEl>
                                          <p:spTgt spid="160"/>
                                        </p:tgtEl>
                                        <p:attrNameLst>
                                          <p:attrName>style.visibility</p:attrName>
                                        </p:attrNameLst>
                                      </p:cBhvr>
                                      <p:to>
                                        <p:strVal val="hidden"/>
                                      </p:to>
                                    </p:set>
                                  </p:childTnLst>
                                </p:cTn>
                              </p:par>
                            </p:childTnLst>
                          </p:cTn>
                        </p:par>
                        <p:par>
                          <p:cTn fill="hold">
                            <p:stCondLst>
                              <p:cond delay="24700"/>
                            </p:stCondLst>
                            <p:childTnLst>
                              <p:par>
                                <p:cTn fill="hold" nodeType="after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700"/>
                                        <p:tgtEl>
                                          <p:spTgt spid="163"/>
                                        </p:tgtEl>
                                      </p:cBhvr>
                                    </p:animEffect>
                                  </p:childTnLst>
                                </p:cTn>
                              </p:par>
                            </p:childTnLst>
                          </p:cTn>
                        </p:par>
                        <p:par>
                          <p:cTn fill="hold">
                            <p:stCondLst>
                              <p:cond delay="26400"/>
                            </p:stCondLst>
                            <p:childTnLst>
                              <p:par>
                                <p:cTn fill="hold" nodeType="after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2100"/>
                                        <p:tgtEl>
                                          <p:spTgt spid="162"/>
                                        </p:tgtEl>
                                      </p:cBhvr>
                                    </p:animEffect>
                                  </p:childTnLst>
                                </p:cTn>
                              </p:par>
                              <p:par>
                                <p:cTn fill="hold" nodeType="withEffect" presetClass="exit" presetID="10" presetSubtype="0">
                                  <p:stCondLst>
                                    <p:cond delay="0"/>
                                  </p:stCondLst>
                                  <p:childTnLst>
                                    <p:animEffect filter="fade" transition="out">
                                      <p:cBhvr>
                                        <p:cTn dur="2000"/>
                                        <p:tgtEl>
                                          <p:spTgt spid="161"/>
                                        </p:tgtEl>
                                      </p:cBhvr>
                                    </p:animEffect>
                                    <p:set>
                                      <p:cBhvr>
                                        <p:cTn dur="1" fill="hold">
                                          <p:stCondLst>
                                            <p:cond delay="2000"/>
                                          </p:stCondLst>
                                        </p:cTn>
                                        <p:tgtEl>
                                          <p:spTgt spid="161"/>
                                        </p:tgtEl>
                                        <p:attrNameLst>
                                          <p:attrName>style.visibility</p:attrName>
                                        </p:attrNameLst>
                                      </p:cBhvr>
                                      <p:to>
                                        <p:strVal val="hidden"/>
                                      </p:to>
                                    </p:set>
                                  </p:childTnLst>
                                </p:cTn>
                              </p:par>
                            </p:childTnLst>
                          </p:cTn>
                        </p:par>
                        <p:par>
                          <p:cTn fill="hold">
                            <p:stCondLst>
                              <p:cond delay="28500"/>
                            </p:stCondLst>
                            <p:childTnLst>
                              <p:par>
                                <p:cTn fill="hold" nodeType="afterEffect" presetClass="exit" presetID="10" presetSubtype="0">
                                  <p:stCondLst>
                                    <p:cond delay="0"/>
                                  </p:stCondLst>
                                  <p:childTnLst>
                                    <p:animEffect filter="fade" transition="out">
                                      <p:cBhvr>
                                        <p:cTn dur="1000"/>
                                        <p:tgtEl>
                                          <p:spTgt spid="163"/>
                                        </p:tgtEl>
                                      </p:cBhvr>
                                    </p:animEffect>
                                    <p:set>
                                      <p:cBhvr>
                                        <p:cTn dur="1" fill="hold">
                                          <p:stCondLst>
                                            <p:cond delay="1000"/>
                                          </p:stCondLst>
                                        </p:cTn>
                                        <p:tgtEl>
                                          <p:spTgt spid="16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62"/>
                                        </p:tgtEl>
                                      </p:cBhvr>
                                    </p:animEffect>
                                    <p:set>
                                      <p:cBhvr>
                                        <p:cTn dur="1" fill="hold">
                                          <p:stCondLst>
                                            <p:cond delay="1000"/>
                                          </p:stCondLst>
                                        </p:cTn>
                                        <p:tgtEl>
                                          <p:spTgt spid="162"/>
                                        </p:tgtEl>
                                        <p:attrNameLst>
                                          <p:attrName>style.visibility</p:attrName>
                                        </p:attrNameLst>
                                      </p:cBhvr>
                                      <p:to>
                                        <p:strVal val="hidden"/>
                                      </p:to>
                                    </p:set>
                                  </p:childTnLst>
                                </p:cTn>
                              </p:par>
                            </p:childTnLst>
                          </p:cTn>
                        </p:par>
                        <p:par>
                          <p:cTn fill="hold">
                            <p:stCondLst>
                              <p:cond delay="29500"/>
                            </p:stCondLst>
                            <p:childTnLst>
                              <p:par>
                                <p:cTn fill="hold" nodeType="after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500"/>
                                        <p:tgtEl>
                                          <p:spTgt spid="1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17"/>
          <p:cNvPicPr preferRelativeResize="0"/>
          <p:nvPr/>
        </p:nvPicPr>
        <p:blipFill rotWithShape="1">
          <a:blip r:embed="rId3">
            <a:alphaModFix/>
          </a:blip>
          <a:srcRect b="6784" l="0" r="0" t="6792"/>
          <a:stretch/>
        </p:blipFill>
        <p:spPr>
          <a:xfrm>
            <a:off x="351475" y="696700"/>
            <a:ext cx="2293999" cy="2890450"/>
          </a:xfrm>
          <a:prstGeom prst="rect">
            <a:avLst/>
          </a:prstGeom>
          <a:noFill/>
          <a:ln>
            <a:noFill/>
          </a:ln>
        </p:spPr>
      </p:pic>
      <p:sp>
        <p:nvSpPr>
          <p:cNvPr id="173" name="Google Shape;173;p17"/>
          <p:cNvSpPr txBox="1"/>
          <p:nvPr/>
        </p:nvSpPr>
        <p:spPr>
          <a:xfrm>
            <a:off x="351475" y="157900"/>
            <a:ext cx="27612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9465BA"/>
                </a:solidFill>
                <a:latin typeface="Poppins Medium"/>
                <a:ea typeface="Poppins Medium"/>
                <a:cs typeface="Poppins Medium"/>
                <a:sym typeface="Poppins Medium"/>
              </a:rPr>
              <a:t>Alright, Well, I’m</a:t>
            </a:r>
            <a:endParaRPr sz="2300">
              <a:solidFill>
                <a:srgbClr val="9465BA"/>
              </a:solidFill>
              <a:latin typeface="Poppins Medium"/>
              <a:ea typeface="Poppins Medium"/>
              <a:cs typeface="Poppins Medium"/>
              <a:sym typeface="Poppins Medium"/>
            </a:endParaRPr>
          </a:p>
        </p:txBody>
      </p:sp>
      <p:sp>
        <p:nvSpPr>
          <p:cNvPr id="174" name="Google Shape;174;p17"/>
          <p:cNvSpPr txBox="1"/>
          <p:nvPr/>
        </p:nvSpPr>
        <p:spPr>
          <a:xfrm>
            <a:off x="1117475" y="115100"/>
            <a:ext cx="7620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9465BA"/>
                </a:solidFill>
                <a:latin typeface="Poppins Medium"/>
                <a:ea typeface="Poppins Medium"/>
                <a:cs typeface="Poppins Medium"/>
                <a:sym typeface="Poppins Medium"/>
              </a:rPr>
              <a:t>.  .  .</a:t>
            </a:r>
            <a:endParaRPr sz="2300">
              <a:solidFill>
                <a:srgbClr val="9465BA"/>
              </a:solidFill>
              <a:latin typeface="Poppins Medium"/>
              <a:ea typeface="Poppins Medium"/>
              <a:cs typeface="Poppins Medium"/>
              <a:sym typeface="Poppins Medium"/>
            </a:endParaRPr>
          </a:p>
        </p:txBody>
      </p:sp>
      <p:sp>
        <p:nvSpPr>
          <p:cNvPr id="175" name="Google Shape;175;p17"/>
          <p:cNvSpPr txBox="1"/>
          <p:nvPr/>
        </p:nvSpPr>
        <p:spPr>
          <a:xfrm>
            <a:off x="7002350" y="157900"/>
            <a:ext cx="19839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557446"/>
                </a:solidFill>
                <a:latin typeface="Poppins Medium"/>
                <a:ea typeface="Poppins Medium"/>
                <a:cs typeface="Poppins Medium"/>
                <a:sym typeface="Poppins Medium"/>
              </a:rPr>
              <a:t>Hey, c’mon</a:t>
            </a:r>
            <a:r>
              <a:rPr lang="en" sz="2300">
                <a:solidFill>
                  <a:srgbClr val="557446"/>
                </a:solidFill>
                <a:latin typeface="Poppins Medium"/>
                <a:ea typeface="Poppins Medium"/>
                <a:cs typeface="Poppins Medium"/>
                <a:sym typeface="Poppins Medium"/>
              </a:rPr>
              <a:t> </a:t>
            </a:r>
            <a:endParaRPr sz="2300">
              <a:solidFill>
                <a:srgbClr val="557446"/>
              </a:solidFill>
              <a:latin typeface="Poppins Medium"/>
              <a:ea typeface="Poppins Medium"/>
              <a:cs typeface="Poppins Medium"/>
              <a:sym typeface="Poppins Medium"/>
            </a:endParaRPr>
          </a:p>
        </p:txBody>
      </p:sp>
      <p:sp>
        <p:nvSpPr>
          <p:cNvPr id="176" name="Google Shape;176;p17"/>
          <p:cNvSpPr txBox="1"/>
          <p:nvPr/>
        </p:nvSpPr>
        <p:spPr>
          <a:xfrm>
            <a:off x="2931275" y="1572075"/>
            <a:ext cx="3954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465BA"/>
                </a:solidFill>
                <a:latin typeface="Poppins"/>
                <a:ea typeface="Poppins"/>
                <a:cs typeface="Poppins"/>
                <a:sym typeface="Poppins"/>
              </a:rPr>
              <a:t>So, just call me Bo. I look a lot like this dude. Charming right, I know. I’m 21 and our systems primary protector.</a:t>
            </a:r>
            <a:endParaRPr>
              <a:solidFill>
                <a:srgbClr val="9465BA"/>
              </a:solidFill>
              <a:latin typeface="Poppins"/>
              <a:ea typeface="Poppins"/>
              <a:cs typeface="Poppins"/>
              <a:sym typeface="Poppins"/>
            </a:endParaRPr>
          </a:p>
        </p:txBody>
      </p:sp>
      <p:sp>
        <p:nvSpPr>
          <p:cNvPr id="177" name="Google Shape;177;p17"/>
          <p:cNvSpPr txBox="1"/>
          <p:nvPr/>
        </p:nvSpPr>
        <p:spPr>
          <a:xfrm>
            <a:off x="2931275" y="2618775"/>
            <a:ext cx="3954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465BA"/>
                </a:solidFill>
                <a:latin typeface="Poppins"/>
                <a:ea typeface="Poppins"/>
                <a:cs typeface="Poppins"/>
                <a:sym typeface="Poppins"/>
              </a:rPr>
              <a:t>My job is to keep the body safe internally and externally. I manage and regulate most things around here. </a:t>
            </a:r>
            <a:endParaRPr>
              <a:solidFill>
                <a:srgbClr val="9465BA"/>
              </a:solidFill>
              <a:latin typeface="Poppins"/>
              <a:ea typeface="Poppins"/>
              <a:cs typeface="Poppins"/>
              <a:sym typeface="Poppins"/>
            </a:endParaRPr>
          </a:p>
        </p:txBody>
      </p:sp>
      <p:sp>
        <p:nvSpPr>
          <p:cNvPr id="178" name="Google Shape;178;p17"/>
          <p:cNvSpPr txBox="1"/>
          <p:nvPr/>
        </p:nvSpPr>
        <p:spPr>
          <a:xfrm>
            <a:off x="2931275" y="1594025"/>
            <a:ext cx="39543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465BA"/>
                </a:solidFill>
                <a:latin typeface="Poppins"/>
                <a:ea typeface="Poppins"/>
                <a:cs typeface="Poppins"/>
                <a:sym typeface="Poppins"/>
              </a:rPr>
              <a:t>I spend most of the time inside nowadays. Things are pretty chill at this college. It’s been soo boring lately so I’ve been </a:t>
            </a:r>
            <a:r>
              <a:rPr lang="en">
                <a:solidFill>
                  <a:srgbClr val="9465BA"/>
                </a:solidFill>
                <a:latin typeface="Poppins"/>
                <a:ea typeface="Poppins"/>
                <a:cs typeface="Poppins"/>
                <a:sym typeface="Poppins"/>
              </a:rPr>
              <a:t>confronting</a:t>
            </a:r>
            <a:r>
              <a:rPr lang="en">
                <a:solidFill>
                  <a:srgbClr val="9465BA"/>
                </a:solidFill>
                <a:latin typeface="Poppins"/>
                <a:ea typeface="Poppins"/>
                <a:cs typeface="Poppins"/>
                <a:sym typeface="Poppins"/>
              </a:rPr>
              <a:t> more</a:t>
            </a:r>
            <a:endParaRPr>
              <a:solidFill>
                <a:srgbClr val="9465BA"/>
              </a:solidFill>
              <a:latin typeface="Poppins"/>
              <a:ea typeface="Poppins"/>
              <a:cs typeface="Poppins"/>
              <a:sym typeface="Poppins"/>
            </a:endParaRPr>
          </a:p>
        </p:txBody>
      </p:sp>
      <p:pic>
        <p:nvPicPr>
          <p:cNvPr id="179" name="Google Shape;179;p17"/>
          <p:cNvPicPr preferRelativeResize="0"/>
          <p:nvPr/>
        </p:nvPicPr>
        <p:blipFill>
          <a:blip r:embed="rId4">
            <a:alphaModFix/>
          </a:blip>
          <a:stretch>
            <a:fillRect/>
          </a:stretch>
        </p:blipFill>
        <p:spPr>
          <a:xfrm>
            <a:off x="2980063" y="696700"/>
            <a:ext cx="1076325" cy="685800"/>
          </a:xfrm>
          <a:prstGeom prst="rect">
            <a:avLst/>
          </a:prstGeom>
          <a:noFill/>
          <a:ln>
            <a:noFill/>
          </a:ln>
        </p:spPr>
      </p:pic>
      <p:pic>
        <p:nvPicPr>
          <p:cNvPr id="180" name="Google Shape;180;p17"/>
          <p:cNvPicPr preferRelativeResize="0"/>
          <p:nvPr/>
        </p:nvPicPr>
        <p:blipFill>
          <a:blip r:embed="rId5">
            <a:alphaModFix/>
          </a:blip>
          <a:stretch>
            <a:fillRect/>
          </a:stretch>
        </p:blipFill>
        <p:spPr>
          <a:xfrm>
            <a:off x="4105175" y="696700"/>
            <a:ext cx="1800208" cy="685800"/>
          </a:xfrm>
          <a:prstGeom prst="rect">
            <a:avLst/>
          </a:prstGeom>
          <a:noFill/>
          <a:ln>
            <a:noFill/>
          </a:ln>
        </p:spPr>
      </p:pic>
      <p:sp>
        <p:nvSpPr>
          <p:cNvPr id="181" name="Google Shape;181;p17"/>
          <p:cNvSpPr txBox="1"/>
          <p:nvPr/>
        </p:nvSpPr>
        <p:spPr>
          <a:xfrm>
            <a:off x="415175" y="115100"/>
            <a:ext cx="21666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9465BA"/>
                </a:solidFill>
                <a:latin typeface="Poppins Medium"/>
                <a:ea typeface="Poppins Medium"/>
                <a:cs typeface="Poppins Medium"/>
                <a:sym typeface="Poppins Medium"/>
              </a:rPr>
              <a:t>Happy now?</a:t>
            </a:r>
            <a:endParaRPr sz="2300">
              <a:solidFill>
                <a:srgbClr val="9465BA"/>
              </a:solidFill>
              <a:latin typeface="Poppins Medium"/>
              <a:ea typeface="Poppins Medium"/>
              <a:cs typeface="Poppins Medium"/>
              <a:sym typeface="Poppins Medium"/>
            </a:endParaRPr>
          </a:p>
        </p:txBody>
      </p:sp>
      <p:sp>
        <p:nvSpPr>
          <p:cNvPr id="182" name="Google Shape;182;p17"/>
          <p:cNvSpPr txBox="1"/>
          <p:nvPr/>
        </p:nvSpPr>
        <p:spPr>
          <a:xfrm>
            <a:off x="6509925" y="157900"/>
            <a:ext cx="23958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557446"/>
                </a:solidFill>
                <a:latin typeface="Poppins Medium"/>
                <a:ea typeface="Poppins Medium"/>
                <a:cs typeface="Poppins Medium"/>
                <a:sym typeface="Poppins Medium"/>
              </a:rPr>
              <a:t>Very much so</a:t>
            </a:r>
            <a:r>
              <a:rPr lang="en" sz="2300">
                <a:solidFill>
                  <a:srgbClr val="557446"/>
                </a:solidFill>
                <a:latin typeface="Poppins Medium"/>
                <a:ea typeface="Poppins Medium"/>
                <a:cs typeface="Poppins Medium"/>
                <a:sym typeface="Poppins Medium"/>
              </a:rPr>
              <a:t> </a:t>
            </a:r>
            <a:endParaRPr sz="2300">
              <a:solidFill>
                <a:srgbClr val="557446"/>
              </a:solidFill>
              <a:latin typeface="Poppins Medium"/>
              <a:ea typeface="Poppins Medium"/>
              <a:cs typeface="Poppins Medium"/>
              <a:sym typeface="Poppins Medium"/>
            </a:endParaRPr>
          </a:p>
        </p:txBody>
      </p:sp>
      <p:sp>
        <p:nvSpPr>
          <p:cNvPr id="183" name="Google Shape;183;p17"/>
          <p:cNvSpPr txBox="1"/>
          <p:nvPr/>
        </p:nvSpPr>
        <p:spPr>
          <a:xfrm>
            <a:off x="265525" y="115100"/>
            <a:ext cx="25422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9465BA"/>
                </a:solidFill>
                <a:latin typeface="Poppins Medium"/>
                <a:ea typeface="Poppins Medium"/>
                <a:cs typeface="Poppins Medium"/>
                <a:sym typeface="Poppins Medium"/>
              </a:rPr>
              <a:t>Jeez… anyways</a:t>
            </a:r>
            <a:endParaRPr sz="2300">
              <a:solidFill>
                <a:srgbClr val="9465BA"/>
              </a:solidFill>
              <a:latin typeface="Poppins Medium"/>
              <a:ea typeface="Poppins Medium"/>
              <a:cs typeface="Poppins Medium"/>
              <a:sym typeface="Poppins Medium"/>
            </a:endParaRPr>
          </a:p>
        </p:txBody>
      </p:sp>
      <p:sp>
        <p:nvSpPr>
          <p:cNvPr id="184" name="Google Shape;184;p17"/>
          <p:cNvSpPr txBox="1"/>
          <p:nvPr/>
        </p:nvSpPr>
        <p:spPr>
          <a:xfrm>
            <a:off x="6982425" y="2008825"/>
            <a:ext cx="19233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557446"/>
                </a:solidFill>
                <a:latin typeface="Poppins Medium"/>
                <a:ea typeface="Poppins Medium"/>
                <a:cs typeface="Poppins Medium"/>
                <a:sym typeface="Poppins Medium"/>
              </a:rPr>
              <a:t>Yeah I need you to stop</a:t>
            </a:r>
            <a:r>
              <a:rPr lang="en" sz="2300">
                <a:solidFill>
                  <a:srgbClr val="557446"/>
                </a:solidFill>
                <a:latin typeface="Poppins Medium"/>
                <a:ea typeface="Poppins Medium"/>
                <a:cs typeface="Poppins Medium"/>
                <a:sym typeface="Poppins Medium"/>
              </a:rPr>
              <a:t> </a:t>
            </a:r>
            <a:endParaRPr sz="2300">
              <a:solidFill>
                <a:srgbClr val="557446"/>
              </a:solidFill>
              <a:latin typeface="Poppins Medium"/>
              <a:ea typeface="Poppins Medium"/>
              <a:cs typeface="Poppins Medium"/>
              <a:sym typeface="Poppins Medium"/>
            </a:endParaRPr>
          </a:p>
        </p:txBody>
      </p:sp>
      <p:sp>
        <p:nvSpPr>
          <p:cNvPr id="185" name="Google Shape;185;p17"/>
          <p:cNvSpPr txBox="1"/>
          <p:nvPr/>
        </p:nvSpPr>
        <p:spPr>
          <a:xfrm>
            <a:off x="2980075" y="2726625"/>
            <a:ext cx="3954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465BA"/>
                </a:solidFill>
                <a:latin typeface="Poppins"/>
                <a:ea typeface="Poppins"/>
                <a:cs typeface="Poppins"/>
                <a:sym typeface="Poppins"/>
              </a:rPr>
              <a:t>Yah, yah, yah. Maybe I wouldn’t if you dumped that doushe</a:t>
            </a:r>
            <a:endParaRPr>
              <a:solidFill>
                <a:srgbClr val="9465BA"/>
              </a:solidFill>
              <a:latin typeface="Poppins"/>
              <a:ea typeface="Poppins"/>
              <a:cs typeface="Poppins"/>
              <a:sym typeface="Poppins"/>
            </a:endParaRPr>
          </a:p>
        </p:txBody>
      </p:sp>
      <p:sp>
        <p:nvSpPr>
          <p:cNvPr id="186" name="Google Shape;186;p17"/>
          <p:cNvSpPr txBox="1"/>
          <p:nvPr/>
        </p:nvSpPr>
        <p:spPr>
          <a:xfrm>
            <a:off x="3028125" y="3538050"/>
            <a:ext cx="3954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rgbClr val="9465BA"/>
                </a:solidFill>
                <a:latin typeface="Poppins"/>
                <a:ea typeface="Poppins"/>
                <a:cs typeface="Poppins"/>
                <a:sym typeface="Poppins"/>
              </a:rPr>
              <a:t>Mhm.. that’s what I thought. But yeah, I’m pretty much the first responder. </a:t>
            </a:r>
            <a:endParaRPr>
              <a:solidFill>
                <a:srgbClr val="9465BA"/>
              </a:solidFill>
              <a:latin typeface="Poppins"/>
              <a:ea typeface="Poppins"/>
              <a:cs typeface="Poppins"/>
              <a:sym typeface="Poppins"/>
            </a:endParaRPr>
          </a:p>
        </p:txBody>
      </p:sp>
      <p:sp>
        <p:nvSpPr>
          <p:cNvPr id="187" name="Google Shape;187;p17"/>
          <p:cNvSpPr txBox="1"/>
          <p:nvPr/>
        </p:nvSpPr>
        <p:spPr>
          <a:xfrm>
            <a:off x="351475" y="4441325"/>
            <a:ext cx="83739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9465BA"/>
                </a:solidFill>
                <a:latin typeface="Poppins Medium"/>
                <a:ea typeface="Poppins Medium"/>
                <a:cs typeface="Poppins Medium"/>
                <a:sym typeface="Poppins Medium"/>
              </a:rPr>
              <a:t>That’s it for now, do ya still got that map you drew?</a:t>
            </a:r>
            <a:endParaRPr sz="2300">
              <a:solidFill>
                <a:srgbClr val="9465BA"/>
              </a:solidFill>
              <a:latin typeface="Poppins Medium"/>
              <a:ea typeface="Poppins Medium"/>
              <a:cs typeface="Poppins Medium"/>
              <a:sym typeface="Poppins Medium"/>
            </a:endParaRPr>
          </a:p>
        </p:txBody>
      </p:sp>
      <p:sp>
        <p:nvSpPr>
          <p:cNvPr id="188" name="Google Shape;188;p17"/>
          <p:cNvSpPr txBox="1"/>
          <p:nvPr/>
        </p:nvSpPr>
        <p:spPr>
          <a:xfrm>
            <a:off x="5464850" y="3665475"/>
            <a:ext cx="35214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557446"/>
                </a:solidFill>
                <a:latin typeface="Poppins Medium"/>
                <a:ea typeface="Poppins Medium"/>
                <a:cs typeface="Poppins Medium"/>
                <a:sym typeface="Poppins Medium"/>
              </a:rPr>
              <a:t>Yeah I got it</a:t>
            </a:r>
            <a:endParaRPr sz="2300">
              <a:solidFill>
                <a:srgbClr val="557446"/>
              </a:solidFill>
              <a:latin typeface="Poppins Medium"/>
              <a:ea typeface="Poppins Medium"/>
              <a:cs typeface="Poppins Medium"/>
              <a:sym typeface="Poppins Medium"/>
            </a:endParaRPr>
          </a:p>
          <a:p>
            <a:pPr indent="0" lvl="0" marL="0" rtl="0" algn="l">
              <a:spcBef>
                <a:spcPts val="0"/>
              </a:spcBef>
              <a:spcAft>
                <a:spcPts val="0"/>
              </a:spcAft>
              <a:buNone/>
            </a:pPr>
            <a:r>
              <a:rPr lang="en" sz="2300">
                <a:solidFill>
                  <a:srgbClr val="557446"/>
                </a:solidFill>
                <a:latin typeface="Poppins Medium"/>
                <a:ea typeface="Poppins Medium"/>
                <a:cs typeface="Poppins Medium"/>
                <a:sym typeface="Poppins Medium"/>
              </a:rPr>
              <a:t>It’s on the next slide</a:t>
            </a:r>
            <a:endParaRPr sz="2300">
              <a:solidFill>
                <a:srgbClr val="557446"/>
              </a:solidFill>
              <a:latin typeface="Poppins Medium"/>
              <a:ea typeface="Poppins Medium"/>
              <a:cs typeface="Poppins Medium"/>
              <a:sym typeface="Poppins Medium"/>
            </a:endParaRPr>
          </a:p>
        </p:txBody>
      </p:sp>
      <p:sp>
        <p:nvSpPr>
          <p:cNvPr id="189" name="Google Shape;189;p17"/>
          <p:cNvSpPr txBox="1"/>
          <p:nvPr/>
        </p:nvSpPr>
        <p:spPr>
          <a:xfrm>
            <a:off x="7481175" y="2185825"/>
            <a:ext cx="9258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557446"/>
                </a:solidFill>
                <a:latin typeface="Poppins Medium"/>
                <a:ea typeface="Poppins Medium"/>
                <a:cs typeface="Poppins Medium"/>
                <a:sym typeface="Poppins Medium"/>
              </a:rPr>
              <a:t>.   .   .</a:t>
            </a:r>
            <a:r>
              <a:rPr lang="en" sz="2300">
                <a:solidFill>
                  <a:srgbClr val="557446"/>
                </a:solidFill>
                <a:latin typeface="Poppins Medium"/>
                <a:ea typeface="Poppins Medium"/>
                <a:cs typeface="Poppins Medium"/>
                <a:sym typeface="Poppins Medium"/>
              </a:rPr>
              <a:t> </a:t>
            </a:r>
            <a:endParaRPr sz="2300">
              <a:solidFill>
                <a:srgbClr val="557446"/>
              </a:solidFill>
              <a:latin typeface="Poppins Medium"/>
              <a:ea typeface="Poppins Medium"/>
              <a:cs typeface="Poppins Medium"/>
              <a:sym typeface="Poppins Medium"/>
            </a:endParaRPr>
          </a:p>
        </p:txBody>
      </p:sp>
      <p:sp>
        <p:nvSpPr>
          <p:cNvPr id="190" name="Google Shape;190;p17"/>
          <p:cNvSpPr txBox="1"/>
          <p:nvPr/>
        </p:nvSpPr>
        <p:spPr>
          <a:xfrm>
            <a:off x="385050" y="4477000"/>
            <a:ext cx="83739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9465BA"/>
                </a:solidFill>
                <a:latin typeface="Poppins Medium"/>
                <a:ea typeface="Poppins Medium"/>
                <a:cs typeface="Poppins Medium"/>
                <a:sym typeface="Poppins Medium"/>
              </a:rPr>
              <a:t>Sweet</a:t>
            </a:r>
            <a:r>
              <a:rPr lang="en" sz="2300">
                <a:solidFill>
                  <a:srgbClr val="9465BA"/>
                </a:solidFill>
                <a:latin typeface="Poppins Medium"/>
                <a:ea typeface="Poppins Medium"/>
                <a:cs typeface="Poppins Medium"/>
                <a:sym typeface="Poppins Medium"/>
              </a:rPr>
              <a:t>, alright folks, next slide if you please</a:t>
            </a:r>
            <a:endParaRPr sz="2300">
              <a:solidFill>
                <a:srgbClr val="9465BA"/>
              </a:solidFill>
              <a:latin typeface="Poppins Medium"/>
              <a:ea typeface="Poppins Medium"/>
              <a:cs typeface="Poppins Medium"/>
              <a:sym typeface="Poppins Medium"/>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72"/>
                                        </p:tgtEl>
                                        <p:attrNameLst>
                                          <p:attrName>style.visibility</p:attrName>
                                        </p:attrNameLst>
                                      </p:cBhvr>
                                      <p:to>
                                        <p:strVal val="visible"/>
                                      </p:to>
                                    </p:set>
                                    <p:animEffect filter="fade" transition="in">
                                      <p:cBhvr>
                                        <p:cTn dur="1000"/>
                                        <p:tgtEl>
                                          <p:spTgt spid="172"/>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173"/>
                                        </p:tgtEl>
                                        <p:attrNameLst>
                                          <p:attrName>style.visibility</p:attrName>
                                        </p:attrNameLst>
                                      </p:cBhvr>
                                      <p:to>
                                        <p:strVal val="visible"/>
                                      </p:to>
                                    </p:set>
                                    <p:animEffect filter="fade" transition="in">
                                      <p:cBhvr>
                                        <p:cTn dur="900"/>
                                        <p:tgtEl>
                                          <p:spTgt spid="173"/>
                                        </p:tgtEl>
                                      </p:cBhvr>
                                    </p:animEffect>
                                  </p:childTnLst>
                                </p:cTn>
                              </p:par>
                            </p:childTnLst>
                          </p:cTn>
                        </p:par>
                        <p:par>
                          <p:cTn fill="hold">
                            <p:stCondLst>
                              <p:cond delay="1900"/>
                            </p:stCondLst>
                            <p:childTnLst>
                              <p:par>
                                <p:cTn fill="hold" nodeType="after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1000"/>
                                        <p:tgtEl>
                                          <p:spTgt spid="179"/>
                                        </p:tgtEl>
                                      </p:cBhvr>
                                    </p:animEffect>
                                  </p:childTnLst>
                                </p:cTn>
                              </p:par>
                            </p:childTnLst>
                          </p:cTn>
                        </p:par>
                        <p:par>
                          <p:cTn fill="hold">
                            <p:stCondLst>
                              <p:cond delay="2900"/>
                            </p:stCondLst>
                            <p:childTnLst>
                              <p:par>
                                <p:cTn fill="hold" nodeType="after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1000"/>
                                        <p:tgtEl>
                                          <p:spTgt spid="175"/>
                                        </p:tgtEl>
                                      </p:cBhvr>
                                    </p:animEffect>
                                  </p:childTnLst>
                                </p:cTn>
                              </p:par>
                              <p:par>
                                <p:cTn fill="hold" nodeType="withEffect" presetClass="exit" presetID="10" presetSubtype="0">
                                  <p:stCondLst>
                                    <p:cond delay="0"/>
                                  </p:stCondLst>
                                  <p:childTnLst>
                                    <p:animEffect filter="fade" transition="out">
                                      <p:cBhvr>
                                        <p:cTn dur="1000"/>
                                        <p:tgtEl>
                                          <p:spTgt spid="173"/>
                                        </p:tgtEl>
                                      </p:cBhvr>
                                    </p:animEffect>
                                    <p:set>
                                      <p:cBhvr>
                                        <p:cTn dur="1" fill="hold">
                                          <p:stCondLst>
                                            <p:cond delay="1000"/>
                                          </p:stCondLst>
                                        </p:cTn>
                                        <p:tgtEl>
                                          <p:spTgt spid="173"/>
                                        </p:tgtEl>
                                        <p:attrNameLst>
                                          <p:attrName>style.visibility</p:attrName>
                                        </p:attrNameLst>
                                      </p:cBhvr>
                                      <p:to>
                                        <p:strVal val="hidden"/>
                                      </p:to>
                                    </p:set>
                                  </p:childTnLst>
                                </p:cTn>
                              </p:par>
                            </p:childTnLst>
                          </p:cTn>
                        </p:par>
                        <p:par>
                          <p:cTn fill="hold">
                            <p:stCondLst>
                              <p:cond delay="3900"/>
                            </p:stCondLst>
                            <p:childTnLst>
                              <p:par>
                                <p:cTn fill="hold" nodeType="after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2400"/>
                                        <p:tgtEl>
                                          <p:spTgt spid="174"/>
                                        </p:tgtEl>
                                      </p:cBhvr>
                                    </p:animEffect>
                                  </p:childTnLst>
                                </p:cTn>
                              </p:par>
                            </p:childTnLst>
                          </p:cTn>
                        </p:par>
                        <p:par>
                          <p:cTn fill="hold">
                            <p:stCondLst>
                              <p:cond delay="6300"/>
                            </p:stCondLst>
                            <p:childTnLst>
                              <p:par>
                                <p:cTn fill="hold" nodeType="after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1000"/>
                                        <p:tgtEl>
                                          <p:spTgt spid="180"/>
                                        </p:tgtEl>
                                      </p:cBhvr>
                                    </p:animEffect>
                                  </p:childTnLst>
                                </p:cTn>
                              </p:par>
                              <p:par>
                                <p:cTn fill="hold" nodeType="withEffect" presetClass="exit" presetID="10" presetSubtype="0">
                                  <p:stCondLst>
                                    <p:cond delay="0"/>
                                  </p:stCondLst>
                                  <p:childTnLst>
                                    <p:animEffect filter="fade" transition="out">
                                      <p:cBhvr>
                                        <p:cTn dur="1000"/>
                                        <p:tgtEl>
                                          <p:spTgt spid="174"/>
                                        </p:tgtEl>
                                      </p:cBhvr>
                                    </p:animEffect>
                                    <p:set>
                                      <p:cBhvr>
                                        <p:cTn dur="1" fill="hold">
                                          <p:stCondLst>
                                            <p:cond delay="1000"/>
                                          </p:stCondLst>
                                        </p:cTn>
                                        <p:tgtEl>
                                          <p:spTgt spid="17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75"/>
                                        </p:tgtEl>
                                      </p:cBhvr>
                                    </p:animEffect>
                                    <p:set>
                                      <p:cBhvr>
                                        <p:cTn dur="1" fill="hold">
                                          <p:stCondLst>
                                            <p:cond delay="1000"/>
                                          </p:stCondLst>
                                        </p:cTn>
                                        <p:tgtEl>
                                          <p:spTgt spid="175"/>
                                        </p:tgtEl>
                                        <p:attrNameLst>
                                          <p:attrName>style.visibility</p:attrName>
                                        </p:attrNameLst>
                                      </p:cBhvr>
                                      <p:to>
                                        <p:strVal val="hidden"/>
                                      </p:to>
                                    </p:set>
                                  </p:childTnLst>
                                </p:cTn>
                              </p:par>
                            </p:childTnLst>
                          </p:cTn>
                        </p:par>
                        <p:par>
                          <p:cTn fill="hold">
                            <p:stCondLst>
                              <p:cond delay="7300"/>
                            </p:stCondLst>
                            <p:childTnLst>
                              <p:par>
                                <p:cTn fill="hold" nodeType="after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childTnLst>
                          </p:cTn>
                        </p:par>
                        <p:par>
                          <p:cTn fill="hold">
                            <p:stCondLst>
                              <p:cond delay="8300"/>
                            </p:stCondLst>
                            <p:childTnLst>
                              <p:par>
                                <p:cTn fill="hold" nodeType="after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par>
                                <p:cTn fill="hold" nodeType="withEffect" presetClass="exit" presetID="10" presetSubtype="0">
                                  <p:stCondLst>
                                    <p:cond delay="0"/>
                                  </p:stCondLst>
                                  <p:childTnLst>
                                    <p:animEffect filter="fade" transition="out">
                                      <p:cBhvr>
                                        <p:cTn dur="1000"/>
                                        <p:tgtEl>
                                          <p:spTgt spid="181"/>
                                        </p:tgtEl>
                                      </p:cBhvr>
                                    </p:animEffect>
                                    <p:set>
                                      <p:cBhvr>
                                        <p:cTn dur="1" fill="hold">
                                          <p:stCondLst>
                                            <p:cond delay="1000"/>
                                          </p:stCondLst>
                                        </p:cTn>
                                        <p:tgtEl>
                                          <p:spTgt spid="181"/>
                                        </p:tgtEl>
                                        <p:attrNameLst>
                                          <p:attrName>style.visibility</p:attrName>
                                        </p:attrNameLst>
                                      </p:cBhvr>
                                      <p:to>
                                        <p:strVal val="hidden"/>
                                      </p:to>
                                    </p:set>
                                  </p:childTnLst>
                                </p:cTn>
                              </p:par>
                            </p:childTnLst>
                          </p:cTn>
                        </p:par>
                        <p:par>
                          <p:cTn fill="hold">
                            <p:stCondLst>
                              <p:cond delay="9300"/>
                            </p:stCondLst>
                            <p:childTnLst>
                              <p:par>
                                <p:cTn fill="hold" nodeType="after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par>
                                <p:cTn fill="hold" nodeType="withEffect" presetClass="exit" presetID="10" presetSubtype="0">
                                  <p:stCondLst>
                                    <p:cond delay="0"/>
                                  </p:stCondLst>
                                  <p:childTnLst>
                                    <p:animEffect filter="fade" transition="out">
                                      <p:cBhvr>
                                        <p:cTn dur="1000"/>
                                        <p:tgtEl>
                                          <p:spTgt spid="182"/>
                                        </p:tgtEl>
                                      </p:cBhvr>
                                    </p:animEffect>
                                    <p:set>
                                      <p:cBhvr>
                                        <p:cTn dur="1" fill="hold">
                                          <p:stCondLst>
                                            <p:cond delay="1000"/>
                                          </p:stCondLst>
                                        </p:cTn>
                                        <p:tgtEl>
                                          <p:spTgt spid="182"/>
                                        </p:tgtEl>
                                        <p:attrNameLst>
                                          <p:attrName>style.visibility</p:attrName>
                                        </p:attrNameLst>
                                      </p:cBhvr>
                                      <p:to>
                                        <p:strVal val="hidden"/>
                                      </p:to>
                                    </p:set>
                                  </p:childTnLst>
                                </p:cTn>
                              </p:par>
                            </p:childTnLst>
                          </p:cTn>
                        </p:par>
                        <p:par>
                          <p:cTn fill="hold">
                            <p:stCondLst>
                              <p:cond delay="10300"/>
                            </p:stCondLst>
                            <p:childTnLst>
                              <p:par>
                                <p:cTn fill="hold" nodeType="afterEffect" presetClass="exit" presetID="10" presetSubtype="0">
                                  <p:stCondLst>
                                    <p:cond delay="0"/>
                                  </p:stCondLst>
                                  <p:childTnLst>
                                    <p:animEffect filter="fade" transition="out">
                                      <p:cBhvr>
                                        <p:cTn dur="1500"/>
                                        <p:tgtEl>
                                          <p:spTgt spid="180"/>
                                        </p:tgtEl>
                                      </p:cBhvr>
                                    </p:animEffect>
                                    <p:set>
                                      <p:cBhvr>
                                        <p:cTn dur="1" fill="hold">
                                          <p:stCondLst>
                                            <p:cond delay="1500"/>
                                          </p:stCondLst>
                                        </p:cTn>
                                        <p:tgtEl>
                                          <p:spTgt spid="180"/>
                                        </p:tgtEl>
                                        <p:attrNameLst>
                                          <p:attrName>style.visibility</p:attrName>
                                        </p:attrNameLst>
                                      </p:cBhvr>
                                      <p:to>
                                        <p:strVal val="hidden"/>
                                      </p:to>
                                    </p:set>
                                  </p:childTnLst>
                                </p:cTn>
                              </p:par>
                            </p:childTnLst>
                          </p:cTn>
                        </p:par>
                        <p:par>
                          <p:cTn fill="hold">
                            <p:stCondLst>
                              <p:cond delay="11800"/>
                            </p:stCondLst>
                            <p:childTnLst>
                              <p:par>
                                <p:cTn fill="hold" nodeType="after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4500"/>
                                        <p:tgtEl>
                                          <p:spTgt spid="176"/>
                                        </p:tgtEl>
                                      </p:cBhvr>
                                    </p:animEffect>
                                  </p:childTnLst>
                                </p:cTn>
                              </p:par>
                              <p:par>
                                <p:cTn fill="hold" nodeType="withEffect" presetClass="exit" presetID="10" presetSubtype="0">
                                  <p:stCondLst>
                                    <p:cond delay="0"/>
                                  </p:stCondLst>
                                  <p:childTnLst>
                                    <p:animEffect filter="fade" transition="out">
                                      <p:cBhvr>
                                        <p:cTn dur="1000"/>
                                        <p:tgtEl>
                                          <p:spTgt spid="183"/>
                                        </p:tgtEl>
                                      </p:cBhvr>
                                    </p:animEffect>
                                    <p:set>
                                      <p:cBhvr>
                                        <p:cTn dur="1" fill="hold">
                                          <p:stCondLst>
                                            <p:cond delay="1000"/>
                                          </p:stCondLst>
                                        </p:cTn>
                                        <p:tgtEl>
                                          <p:spTgt spid="183"/>
                                        </p:tgtEl>
                                        <p:attrNameLst>
                                          <p:attrName>style.visibility</p:attrName>
                                        </p:attrNameLst>
                                      </p:cBhvr>
                                      <p:to>
                                        <p:strVal val="hidden"/>
                                      </p:to>
                                    </p:set>
                                  </p:childTnLst>
                                </p:cTn>
                              </p:par>
                            </p:childTnLst>
                          </p:cTn>
                        </p:par>
                        <p:par>
                          <p:cTn fill="hold">
                            <p:stCondLst>
                              <p:cond delay="16300"/>
                            </p:stCondLst>
                            <p:childTnLst>
                              <p:par>
                                <p:cTn fill="hold" nodeType="after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3500"/>
                                        <p:tgtEl>
                                          <p:spTgt spid="177"/>
                                        </p:tgtEl>
                                      </p:cBhvr>
                                    </p:animEffect>
                                  </p:childTnLst>
                                </p:cTn>
                              </p:par>
                              <p:par>
                                <p:cTn fill="hold" nodeType="withEffect" presetClass="exit" presetID="10" presetSubtype="0">
                                  <p:stCondLst>
                                    <p:cond delay="0"/>
                                  </p:stCondLst>
                                  <p:childTnLst>
                                    <p:animEffect filter="fade" transition="out">
                                      <p:cBhvr>
                                        <p:cTn dur="3600"/>
                                        <p:tgtEl>
                                          <p:spTgt spid="176"/>
                                        </p:tgtEl>
                                      </p:cBhvr>
                                    </p:animEffect>
                                    <p:set>
                                      <p:cBhvr>
                                        <p:cTn dur="1" fill="hold">
                                          <p:stCondLst>
                                            <p:cond delay="3600"/>
                                          </p:stCondLst>
                                        </p:cTn>
                                        <p:tgtEl>
                                          <p:spTgt spid="176"/>
                                        </p:tgtEl>
                                        <p:attrNameLst>
                                          <p:attrName>style.visibility</p:attrName>
                                        </p:attrNameLst>
                                      </p:cBhvr>
                                      <p:to>
                                        <p:strVal val="hidden"/>
                                      </p:to>
                                    </p:set>
                                  </p:childTnLst>
                                </p:cTn>
                              </p:par>
                            </p:childTnLst>
                          </p:cTn>
                        </p:par>
                        <p:par>
                          <p:cTn fill="hold">
                            <p:stCondLst>
                              <p:cond delay="19900"/>
                            </p:stCondLst>
                            <p:childTnLst>
                              <p:par>
                                <p:cTn fill="hold" nodeType="after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4100"/>
                                        <p:tgtEl>
                                          <p:spTgt spid="178"/>
                                        </p:tgtEl>
                                      </p:cBhvr>
                                    </p:animEffect>
                                  </p:childTnLst>
                                </p:cTn>
                              </p:par>
                              <p:par>
                                <p:cTn fill="hold" nodeType="withEffect" presetClass="exit" presetID="10" presetSubtype="0">
                                  <p:stCondLst>
                                    <p:cond delay="0"/>
                                  </p:stCondLst>
                                  <p:childTnLst>
                                    <p:animEffect filter="fade" transition="out">
                                      <p:cBhvr>
                                        <p:cTn dur="3900"/>
                                        <p:tgtEl>
                                          <p:spTgt spid="177"/>
                                        </p:tgtEl>
                                      </p:cBhvr>
                                    </p:animEffect>
                                    <p:set>
                                      <p:cBhvr>
                                        <p:cTn dur="1" fill="hold">
                                          <p:stCondLst>
                                            <p:cond delay="3900"/>
                                          </p:stCondLst>
                                        </p:cTn>
                                        <p:tgtEl>
                                          <p:spTgt spid="177"/>
                                        </p:tgtEl>
                                        <p:attrNameLst>
                                          <p:attrName>style.visibility</p:attrName>
                                        </p:attrNameLst>
                                      </p:cBhvr>
                                      <p:to>
                                        <p:strVal val="hidden"/>
                                      </p:to>
                                    </p:set>
                                  </p:childTnLst>
                                </p:cTn>
                              </p:par>
                            </p:childTnLst>
                          </p:cTn>
                        </p:par>
                        <p:par>
                          <p:cTn fill="hold">
                            <p:stCondLst>
                              <p:cond delay="24000"/>
                            </p:stCondLst>
                            <p:childTnLst>
                              <p:par>
                                <p:cTn fill="hold" nodeType="after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4200"/>
                                        <p:tgtEl>
                                          <p:spTgt spid="184"/>
                                        </p:tgtEl>
                                      </p:cBhvr>
                                    </p:animEffect>
                                  </p:childTnLst>
                                </p:cTn>
                              </p:par>
                            </p:childTnLst>
                          </p:cTn>
                        </p:par>
                        <p:par>
                          <p:cTn fill="hold">
                            <p:stCondLst>
                              <p:cond delay="28200"/>
                            </p:stCondLst>
                            <p:childTnLst>
                              <p:par>
                                <p:cTn fill="hold" nodeType="after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400"/>
                                        <p:tgtEl>
                                          <p:spTgt spid="185"/>
                                        </p:tgtEl>
                                      </p:cBhvr>
                                    </p:animEffect>
                                  </p:childTnLst>
                                </p:cTn>
                              </p:par>
                              <p:par>
                                <p:cTn fill="hold" nodeType="withEffect" presetClass="exit" presetID="10" presetSubtype="0">
                                  <p:stCondLst>
                                    <p:cond delay="0"/>
                                  </p:stCondLst>
                                  <p:childTnLst>
                                    <p:animEffect filter="fade" transition="out">
                                      <p:cBhvr>
                                        <p:cTn dur="2400"/>
                                        <p:tgtEl>
                                          <p:spTgt spid="184"/>
                                        </p:tgtEl>
                                      </p:cBhvr>
                                    </p:animEffect>
                                    <p:set>
                                      <p:cBhvr>
                                        <p:cTn dur="1" fill="hold">
                                          <p:stCondLst>
                                            <p:cond delay="2400"/>
                                          </p:stCondLst>
                                        </p:cTn>
                                        <p:tgtEl>
                                          <p:spTgt spid="184"/>
                                        </p:tgtEl>
                                        <p:attrNameLst>
                                          <p:attrName>style.visibility</p:attrName>
                                        </p:attrNameLst>
                                      </p:cBhvr>
                                      <p:to>
                                        <p:strVal val="hidden"/>
                                      </p:to>
                                    </p:set>
                                  </p:childTnLst>
                                </p:cTn>
                              </p:par>
                            </p:childTnLst>
                          </p:cTn>
                        </p:par>
                        <p:par>
                          <p:cTn fill="hold">
                            <p:stCondLst>
                              <p:cond delay="30600"/>
                            </p:stCondLst>
                            <p:childTnLst>
                              <p:par>
                                <p:cTn fill="hold" nodeType="after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500"/>
                                        <p:tgtEl>
                                          <p:spTgt spid="189"/>
                                        </p:tgtEl>
                                      </p:cBhvr>
                                    </p:animEffect>
                                  </p:childTnLst>
                                </p:cTn>
                              </p:par>
                              <p:par>
                                <p:cTn fill="hold" nodeType="withEffect" presetClass="exit" presetID="10" presetSubtype="0">
                                  <p:stCondLst>
                                    <p:cond delay="0"/>
                                  </p:stCondLst>
                                  <p:childTnLst>
                                    <p:animEffect filter="fade" transition="out">
                                      <p:cBhvr>
                                        <p:cTn dur="4000"/>
                                        <p:tgtEl>
                                          <p:spTgt spid="178"/>
                                        </p:tgtEl>
                                      </p:cBhvr>
                                    </p:animEffect>
                                    <p:set>
                                      <p:cBhvr>
                                        <p:cTn dur="1" fill="hold">
                                          <p:stCondLst>
                                            <p:cond delay="4000"/>
                                          </p:stCondLst>
                                        </p:cTn>
                                        <p:tgtEl>
                                          <p:spTgt spid="178"/>
                                        </p:tgtEl>
                                        <p:attrNameLst>
                                          <p:attrName>style.visibility</p:attrName>
                                        </p:attrNameLst>
                                      </p:cBhvr>
                                      <p:to>
                                        <p:strVal val="hidden"/>
                                      </p:to>
                                    </p:set>
                                  </p:childTnLst>
                                </p:cTn>
                              </p:par>
                            </p:childTnLst>
                          </p:cTn>
                        </p:par>
                        <p:par>
                          <p:cTn fill="hold">
                            <p:stCondLst>
                              <p:cond delay="34600"/>
                            </p:stCondLst>
                            <p:childTnLst>
                              <p:par>
                                <p:cTn fill="hold" nodeType="after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2600"/>
                                        <p:tgtEl>
                                          <p:spTgt spid="186"/>
                                        </p:tgtEl>
                                      </p:cBhvr>
                                    </p:animEffect>
                                  </p:childTnLst>
                                </p:cTn>
                              </p:par>
                              <p:par>
                                <p:cTn fill="hold" nodeType="withEffect" presetClass="exit" presetID="10" presetSubtype="0">
                                  <p:stCondLst>
                                    <p:cond delay="0"/>
                                  </p:stCondLst>
                                  <p:childTnLst>
                                    <p:animEffect filter="fade" transition="out">
                                      <p:cBhvr>
                                        <p:cTn dur="1000"/>
                                        <p:tgtEl>
                                          <p:spTgt spid="189"/>
                                        </p:tgtEl>
                                      </p:cBhvr>
                                    </p:animEffect>
                                    <p:set>
                                      <p:cBhvr>
                                        <p:cTn dur="1" fill="hold">
                                          <p:stCondLst>
                                            <p:cond delay="1000"/>
                                          </p:stCondLst>
                                        </p:cTn>
                                        <p:tgtEl>
                                          <p:spTgt spid="18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100"/>
                                        <p:tgtEl>
                                          <p:spTgt spid="185"/>
                                        </p:tgtEl>
                                      </p:cBhvr>
                                    </p:animEffect>
                                    <p:set>
                                      <p:cBhvr>
                                        <p:cTn dur="1" fill="hold">
                                          <p:stCondLst>
                                            <p:cond delay="2100"/>
                                          </p:stCondLst>
                                        </p:cTn>
                                        <p:tgtEl>
                                          <p:spTgt spid="185"/>
                                        </p:tgtEl>
                                        <p:attrNameLst>
                                          <p:attrName>style.visibility</p:attrName>
                                        </p:attrNameLst>
                                      </p:cBhvr>
                                      <p:to>
                                        <p:strVal val="hidden"/>
                                      </p:to>
                                    </p:set>
                                  </p:childTnLst>
                                </p:cTn>
                              </p:par>
                            </p:childTnLst>
                          </p:cTn>
                        </p:par>
                        <p:par>
                          <p:cTn fill="hold">
                            <p:stCondLst>
                              <p:cond delay="37200"/>
                            </p:stCondLst>
                            <p:childTnLst>
                              <p:par>
                                <p:cTn fill="hold" nodeType="after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3400"/>
                                        <p:tgtEl>
                                          <p:spTgt spid="187"/>
                                        </p:tgtEl>
                                      </p:cBhvr>
                                    </p:animEffect>
                                  </p:childTnLst>
                                </p:cTn>
                              </p:par>
                              <p:par>
                                <p:cTn fill="hold" nodeType="withEffect" presetClass="exit" presetID="10" presetSubtype="0">
                                  <p:stCondLst>
                                    <p:cond delay="0"/>
                                  </p:stCondLst>
                                  <p:childTnLst>
                                    <p:animEffect filter="fade" transition="out">
                                      <p:cBhvr>
                                        <p:cTn dur="2900"/>
                                        <p:tgtEl>
                                          <p:spTgt spid="186"/>
                                        </p:tgtEl>
                                      </p:cBhvr>
                                    </p:animEffect>
                                    <p:set>
                                      <p:cBhvr>
                                        <p:cTn dur="1" fill="hold">
                                          <p:stCondLst>
                                            <p:cond delay="2900"/>
                                          </p:stCondLst>
                                        </p:cTn>
                                        <p:tgtEl>
                                          <p:spTgt spid="18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3700"/>
                                        <p:tgtEl>
                                          <p:spTgt spid="186"/>
                                        </p:tgtEl>
                                      </p:cBhvr>
                                    </p:animEffect>
                                    <p:set>
                                      <p:cBhvr>
                                        <p:cTn dur="1" fill="hold">
                                          <p:stCondLst>
                                            <p:cond delay="3700"/>
                                          </p:stCondLst>
                                        </p:cTn>
                                        <p:tgtEl>
                                          <p:spTgt spid="186"/>
                                        </p:tgtEl>
                                        <p:attrNameLst>
                                          <p:attrName>style.visibility</p:attrName>
                                        </p:attrNameLst>
                                      </p:cBhvr>
                                      <p:to>
                                        <p:strVal val="hidden"/>
                                      </p:to>
                                    </p:set>
                                  </p:childTnLst>
                                </p:cTn>
                              </p:par>
                            </p:childTnLst>
                          </p:cTn>
                        </p:par>
                        <p:par>
                          <p:cTn fill="hold">
                            <p:stCondLst>
                              <p:cond delay="40900"/>
                            </p:stCondLst>
                            <p:childTnLst>
                              <p:par>
                                <p:cTn fill="hold" nodeType="after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childTnLst>
                          </p:cTn>
                        </p:par>
                        <p:par>
                          <p:cTn fill="hold">
                            <p:stCondLst>
                              <p:cond delay="41900"/>
                            </p:stCondLst>
                            <p:childTnLst>
                              <p:par>
                                <p:cTn fill="hold" nodeType="afterEffect" presetClass="exit" presetID="10" presetSubtype="0">
                                  <p:stCondLst>
                                    <p:cond delay="0"/>
                                  </p:stCondLst>
                                  <p:childTnLst>
                                    <p:animEffect filter="fade" transition="out">
                                      <p:cBhvr>
                                        <p:cTn dur="1000"/>
                                        <p:tgtEl>
                                          <p:spTgt spid="187"/>
                                        </p:tgtEl>
                                      </p:cBhvr>
                                    </p:animEffect>
                                    <p:set>
                                      <p:cBhvr>
                                        <p:cTn dur="1" fill="hold">
                                          <p:stCondLst>
                                            <p:cond delay="1000"/>
                                          </p:stCondLst>
                                        </p:cTn>
                                        <p:tgtEl>
                                          <p:spTgt spid="187"/>
                                        </p:tgtEl>
                                        <p:attrNameLst>
                                          <p:attrName>style.visibility</p:attrName>
                                        </p:attrNameLst>
                                      </p:cBhvr>
                                      <p:to>
                                        <p:strVal val="hidden"/>
                                      </p:to>
                                    </p:set>
                                  </p:childTnLst>
                                </p:cTn>
                              </p:par>
                            </p:childTnLst>
                          </p:cTn>
                        </p:par>
                        <p:par>
                          <p:cTn fill="hold">
                            <p:stCondLst>
                              <p:cond delay="42900"/>
                            </p:stCondLst>
                            <p:childTnLst>
                              <p:par>
                                <p:cTn fill="hold" nodeType="afterEffect" presetClass="exit" presetID="10" presetSubtype="0">
                                  <p:stCondLst>
                                    <p:cond delay="0"/>
                                  </p:stCondLst>
                                  <p:childTnLst>
                                    <p:animEffect filter="fade" transition="out">
                                      <p:cBhvr>
                                        <p:cTn dur="1000"/>
                                        <p:tgtEl>
                                          <p:spTgt spid="188"/>
                                        </p:tgtEl>
                                      </p:cBhvr>
                                    </p:animEffect>
                                    <p:set>
                                      <p:cBhvr>
                                        <p:cTn dur="1" fill="hold">
                                          <p:stCondLst>
                                            <p:cond delay="1000"/>
                                          </p:stCondLst>
                                        </p:cTn>
                                        <p:tgtEl>
                                          <p:spTgt spid="188"/>
                                        </p:tgtEl>
                                        <p:attrNameLst>
                                          <p:attrName>style.visibility</p:attrName>
                                        </p:attrNameLst>
                                      </p:cBhvr>
                                      <p:to>
                                        <p:strVal val="hidden"/>
                                      </p:to>
                                    </p:set>
                                  </p:childTnLst>
                                </p:cTn>
                              </p:par>
                            </p:childTnLst>
                          </p:cTn>
                        </p:par>
                        <p:par>
                          <p:cTn fill="hold">
                            <p:stCondLst>
                              <p:cond delay="43900"/>
                            </p:stCondLst>
                            <p:childTnLst>
                              <p:par>
                                <p:cTn fill="hold" nodeType="after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1000"/>
                                        <p:tgtEl>
                                          <p:spTgt spid="1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4" name="Shape 194"/>
        <p:cNvGrpSpPr/>
        <p:nvPr/>
      </p:nvGrpSpPr>
      <p:grpSpPr>
        <a:xfrm>
          <a:off x="0" y="0"/>
          <a:ext cx="0" cy="0"/>
          <a:chOff x="0" y="0"/>
          <a:chExt cx="0" cy="0"/>
        </a:xfrm>
      </p:grpSpPr>
      <p:sp>
        <p:nvSpPr>
          <p:cNvPr id="195" name="Google Shape;195;p18"/>
          <p:cNvSpPr txBox="1"/>
          <p:nvPr/>
        </p:nvSpPr>
        <p:spPr>
          <a:xfrm>
            <a:off x="219700" y="4475900"/>
            <a:ext cx="38238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9465BA"/>
                </a:solidFill>
                <a:highlight>
                  <a:schemeClr val="dk1"/>
                </a:highlight>
                <a:latin typeface="Poppins Medium"/>
                <a:ea typeface="Poppins Medium"/>
                <a:cs typeface="Poppins Medium"/>
                <a:sym typeface="Poppins Medium"/>
              </a:rPr>
              <a:t>Oh!  Ok, not bad not bad</a:t>
            </a:r>
            <a:endParaRPr>
              <a:highlight>
                <a:schemeClr val="dk1"/>
              </a:highlight>
            </a:endParaRPr>
          </a:p>
        </p:txBody>
      </p:sp>
      <p:sp>
        <p:nvSpPr>
          <p:cNvPr id="196" name="Google Shape;196;p18"/>
          <p:cNvSpPr txBox="1"/>
          <p:nvPr/>
        </p:nvSpPr>
        <p:spPr>
          <a:xfrm>
            <a:off x="1861775" y="495650"/>
            <a:ext cx="16599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9465BA"/>
                </a:solidFill>
                <a:highlight>
                  <a:schemeClr val="dk1"/>
                </a:highlight>
                <a:latin typeface="Poppins Medium"/>
                <a:ea typeface="Poppins Medium"/>
                <a:cs typeface="Poppins Medium"/>
                <a:sym typeface="Poppins Medium"/>
              </a:rPr>
              <a:t>This is the</a:t>
            </a:r>
            <a:endParaRPr>
              <a:highlight>
                <a:schemeClr val="dk1"/>
              </a:highlight>
            </a:endParaRPr>
          </a:p>
        </p:txBody>
      </p:sp>
      <p:pic>
        <p:nvPicPr>
          <p:cNvPr id="197" name="Google Shape;197;p18"/>
          <p:cNvPicPr preferRelativeResize="0"/>
          <p:nvPr/>
        </p:nvPicPr>
        <p:blipFill>
          <a:blip r:embed="rId4">
            <a:alphaModFix/>
          </a:blip>
          <a:stretch>
            <a:fillRect/>
          </a:stretch>
        </p:blipFill>
        <p:spPr>
          <a:xfrm>
            <a:off x="3454400" y="173000"/>
            <a:ext cx="3125674" cy="1253525"/>
          </a:xfrm>
          <a:prstGeom prst="rect">
            <a:avLst/>
          </a:prstGeom>
          <a:noFill/>
          <a:ln>
            <a:noFill/>
          </a:ln>
        </p:spPr>
      </p:pic>
      <p:sp>
        <p:nvSpPr>
          <p:cNvPr id="198" name="Google Shape;198;p18"/>
          <p:cNvSpPr txBox="1"/>
          <p:nvPr/>
        </p:nvSpPr>
        <p:spPr>
          <a:xfrm>
            <a:off x="2240700" y="1732700"/>
            <a:ext cx="32169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9465BA"/>
                </a:solidFill>
                <a:highlight>
                  <a:schemeClr val="dk1"/>
                </a:highlight>
                <a:latin typeface="Poppins Medium"/>
                <a:ea typeface="Poppins Medium"/>
                <a:cs typeface="Poppins Medium"/>
                <a:sym typeface="Poppins Medium"/>
              </a:rPr>
              <a:t>You will start the game</a:t>
            </a:r>
            <a:endParaRPr sz="1100">
              <a:highlight>
                <a:schemeClr val="dk1"/>
              </a:highlight>
            </a:endParaRPr>
          </a:p>
        </p:txBody>
      </p:sp>
      <p:sp>
        <p:nvSpPr>
          <p:cNvPr id="199" name="Google Shape;199;p18"/>
          <p:cNvSpPr txBox="1"/>
          <p:nvPr/>
        </p:nvSpPr>
        <p:spPr>
          <a:xfrm>
            <a:off x="93350" y="1034450"/>
            <a:ext cx="819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9465BA"/>
                </a:solidFill>
                <a:highlight>
                  <a:schemeClr val="dk1"/>
                </a:highlight>
                <a:latin typeface="Poppins Medium"/>
                <a:ea typeface="Poppins Medium"/>
                <a:cs typeface="Poppins Medium"/>
                <a:sym typeface="Poppins Medium"/>
              </a:rPr>
              <a:t>HERE</a:t>
            </a:r>
            <a:endParaRPr sz="1100">
              <a:highlight>
                <a:schemeClr val="dk1"/>
              </a:highlight>
            </a:endParaRPr>
          </a:p>
        </p:txBody>
      </p:sp>
      <p:sp>
        <p:nvSpPr>
          <p:cNvPr id="200" name="Google Shape;200;p18"/>
          <p:cNvSpPr txBox="1"/>
          <p:nvPr/>
        </p:nvSpPr>
        <p:spPr>
          <a:xfrm>
            <a:off x="2516675" y="1732700"/>
            <a:ext cx="1808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9465BA"/>
                </a:solidFill>
                <a:highlight>
                  <a:schemeClr val="dk1"/>
                </a:highlight>
                <a:latin typeface="Poppins Medium"/>
                <a:ea typeface="Poppins Medium"/>
                <a:cs typeface="Poppins Medium"/>
                <a:sym typeface="Poppins Medium"/>
              </a:rPr>
              <a:t>And end up</a:t>
            </a:r>
            <a:endParaRPr sz="1100">
              <a:highlight>
                <a:schemeClr val="dk1"/>
              </a:highlight>
            </a:endParaRPr>
          </a:p>
        </p:txBody>
      </p:sp>
      <p:sp>
        <p:nvSpPr>
          <p:cNvPr id="201" name="Google Shape;201;p18"/>
          <p:cNvSpPr txBox="1"/>
          <p:nvPr/>
        </p:nvSpPr>
        <p:spPr>
          <a:xfrm>
            <a:off x="6472200" y="3946525"/>
            <a:ext cx="819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9465BA"/>
                </a:solidFill>
                <a:highlight>
                  <a:schemeClr val="dk1"/>
                </a:highlight>
                <a:latin typeface="Poppins Medium"/>
                <a:ea typeface="Poppins Medium"/>
                <a:cs typeface="Poppins Medium"/>
                <a:sym typeface="Poppins Medium"/>
              </a:rPr>
              <a:t>HERE</a:t>
            </a:r>
            <a:endParaRPr sz="1100">
              <a:highlight>
                <a:schemeClr val="dk1"/>
              </a:highlight>
            </a:endParaRPr>
          </a:p>
        </p:txBody>
      </p:sp>
      <p:sp>
        <p:nvSpPr>
          <p:cNvPr id="202" name="Google Shape;202;p18"/>
          <p:cNvSpPr txBox="1"/>
          <p:nvPr/>
        </p:nvSpPr>
        <p:spPr>
          <a:xfrm>
            <a:off x="2901100" y="1578800"/>
            <a:ext cx="32169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9465BA"/>
                </a:solidFill>
                <a:highlight>
                  <a:schemeClr val="dk1"/>
                </a:highlight>
                <a:latin typeface="Poppins Medium"/>
                <a:ea typeface="Poppins Medium"/>
                <a:cs typeface="Poppins Medium"/>
                <a:sym typeface="Poppins Medium"/>
              </a:rPr>
              <a:t>You are in full control of what happens between</a:t>
            </a:r>
            <a:endParaRPr sz="1100">
              <a:highlight>
                <a:schemeClr val="dk1"/>
              </a:highlight>
            </a:endParaRPr>
          </a:p>
        </p:txBody>
      </p:sp>
      <p:sp>
        <p:nvSpPr>
          <p:cNvPr id="203" name="Google Shape;203;p18"/>
          <p:cNvSpPr txBox="1"/>
          <p:nvPr/>
        </p:nvSpPr>
        <p:spPr>
          <a:xfrm>
            <a:off x="4587488" y="2733450"/>
            <a:ext cx="859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9465BA"/>
                </a:solidFill>
                <a:highlight>
                  <a:schemeClr val="dk1"/>
                </a:highlight>
                <a:latin typeface="Poppins Medium"/>
                <a:ea typeface="Poppins Medium"/>
                <a:cs typeface="Poppins Medium"/>
                <a:sym typeface="Poppins Medium"/>
              </a:rPr>
              <a:t>and</a:t>
            </a:r>
            <a:endParaRPr sz="1100">
              <a:highlight>
                <a:schemeClr val="dk1"/>
              </a:highlight>
            </a:endParaRPr>
          </a:p>
        </p:txBody>
      </p:sp>
      <p:sp>
        <p:nvSpPr>
          <p:cNvPr id="204" name="Google Shape;204;p18"/>
          <p:cNvSpPr txBox="1"/>
          <p:nvPr/>
        </p:nvSpPr>
        <p:spPr>
          <a:xfrm>
            <a:off x="733175" y="2719550"/>
            <a:ext cx="3216900" cy="1416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9465BA"/>
                </a:solidFill>
                <a:highlight>
                  <a:schemeClr val="dk1"/>
                </a:highlight>
                <a:latin typeface="Poppins Medium"/>
                <a:ea typeface="Poppins Medium"/>
                <a:cs typeface="Poppins Medium"/>
                <a:sym typeface="Poppins Medium"/>
              </a:rPr>
              <a:t>Due to events, you will be playing as me so don’t do anything stupid, got it kid.</a:t>
            </a:r>
            <a:endParaRPr sz="1100">
              <a:highlight>
                <a:schemeClr val="dk1"/>
              </a:highlight>
            </a:endParaRPr>
          </a:p>
        </p:txBody>
      </p:sp>
      <p:sp>
        <p:nvSpPr>
          <p:cNvPr id="205" name="Google Shape;205;p18"/>
          <p:cNvSpPr txBox="1"/>
          <p:nvPr/>
        </p:nvSpPr>
        <p:spPr>
          <a:xfrm>
            <a:off x="4793150" y="1424900"/>
            <a:ext cx="32169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solidFill>
                  <a:srgbClr val="9465BA"/>
                </a:solidFill>
                <a:highlight>
                  <a:schemeClr val="dk1"/>
                </a:highlight>
                <a:latin typeface="Poppins Medium"/>
                <a:ea typeface="Poppins Medium"/>
                <a:cs typeface="Poppins Medium"/>
                <a:sym typeface="Poppins Medium"/>
              </a:rPr>
              <a:t>This will be about the first 30 minutes to an hour of gameplay</a:t>
            </a:r>
            <a:endParaRPr sz="1100">
              <a:highlight>
                <a:schemeClr val="dk1"/>
              </a:highlight>
            </a:endParaRPr>
          </a:p>
        </p:txBody>
      </p:sp>
      <p:sp>
        <p:nvSpPr>
          <p:cNvPr id="206" name="Google Shape;206;p18"/>
          <p:cNvSpPr txBox="1"/>
          <p:nvPr/>
        </p:nvSpPr>
        <p:spPr>
          <a:xfrm>
            <a:off x="39775" y="963200"/>
            <a:ext cx="10173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83E7BB"/>
                </a:solidFill>
                <a:highlight>
                  <a:schemeClr val="dk1"/>
                </a:highlight>
                <a:latin typeface="Poppins Medium"/>
                <a:ea typeface="Poppins Medium"/>
                <a:cs typeface="Poppins Medium"/>
                <a:sym typeface="Poppins Medium"/>
              </a:rPr>
              <a:t>START</a:t>
            </a:r>
            <a:endParaRPr sz="900">
              <a:solidFill>
                <a:srgbClr val="83E7BB"/>
              </a:solidFill>
              <a:highlight>
                <a:schemeClr val="dk1"/>
              </a:highlight>
            </a:endParaRPr>
          </a:p>
        </p:txBody>
      </p:sp>
      <p:sp>
        <p:nvSpPr>
          <p:cNvPr id="207" name="Google Shape;207;p18"/>
          <p:cNvSpPr txBox="1"/>
          <p:nvPr/>
        </p:nvSpPr>
        <p:spPr>
          <a:xfrm>
            <a:off x="6288150" y="3961975"/>
            <a:ext cx="11877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4B9CDC"/>
                </a:solidFill>
                <a:highlight>
                  <a:schemeClr val="dk1"/>
                </a:highlight>
                <a:latin typeface="Poppins Medium"/>
                <a:ea typeface="Poppins Medium"/>
                <a:cs typeface="Poppins Medium"/>
                <a:sym typeface="Poppins Medium"/>
              </a:rPr>
              <a:t>FINISH</a:t>
            </a:r>
            <a:endParaRPr sz="900">
              <a:solidFill>
                <a:srgbClr val="4B9CDC"/>
              </a:solidFill>
              <a:highlight>
                <a:schemeClr val="dk1"/>
              </a:highlight>
            </a:endParaRPr>
          </a:p>
        </p:txBody>
      </p:sp>
      <p:sp>
        <p:nvSpPr>
          <p:cNvPr id="208" name="Google Shape;208;p18"/>
          <p:cNvSpPr txBox="1"/>
          <p:nvPr/>
        </p:nvSpPr>
        <p:spPr>
          <a:xfrm>
            <a:off x="7291800" y="4661225"/>
            <a:ext cx="18081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rgbClr val="32C3E2"/>
                </a:solidFill>
                <a:latin typeface="Poppins Light"/>
                <a:ea typeface="Poppins Light"/>
                <a:cs typeface="Poppins Light"/>
                <a:sym typeface="Poppins Light"/>
              </a:rPr>
              <a:t>(click to continue)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195"/>
                                        </p:tgtEl>
                                        <p:attrNameLst>
                                          <p:attrName>style.visibility</p:attrName>
                                        </p:attrNameLst>
                                      </p:cBhvr>
                                      <p:to>
                                        <p:strVal val="visible"/>
                                      </p:to>
                                    </p:set>
                                    <p:animEffect filter="fade" transition="in">
                                      <p:cBhvr>
                                        <p:cTn dur="1300"/>
                                        <p:tgtEl>
                                          <p:spTgt spid="195"/>
                                        </p:tgtEl>
                                      </p:cBhvr>
                                    </p:animEffect>
                                  </p:childTnLst>
                                </p:cTn>
                              </p:par>
                            </p:childTnLst>
                          </p:cTn>
                        </p:par>
                        <p:par>
                          <p:cTn fill="hold">
                            <p:stCondLst>
                              <p:cond delay="1300"/>
                            </p:stCondLst>
                            <p:childTnLst>
                              <p:par>
                                <p:cTn fill="hold" nodeType="afterEffect" presetClass="entr" presetID="10" presetSubtype="0">
                                  <p:stCondLst>
                                    <p:cond delay="0"/>
                                  </p:stCondLst>
                                  <p:childTnLst>
                                    <p:set>
                                      <p:cBhvr>
                                        <p:cTn dur="1" fill="hold">
                                          <p:stCondLst>
                                            <p:cond delay="0"/>
                                          </p:stCondLst>
                                        </p:cTn>
                                        <p:tgtEl>
                                          <p:spTgt spid="196"/>
                                        </p:tgtEl>
                                        <p:attrNameLst>
                                          <p:attrName>style.visibility</p:attrName>
                                        </p:attrNameLst>
                                      </p:cBhvr>
                                      <p:to>
                                        <p:strVal val="visible"/>
                                      </p:to>
                                    </p:set>
                                    <p:animEffect filter="fade" transition="in">
                                      <p:cBhvr>
                                        <p:cTn dur="1600"/>
                                        <p:tgtEl>
                                          <p:spTgt spid="196"/>
                                        </p:tgtEl>
                                      </p:cBhvr>
                                    </p:animEffect>
                                  </p:childTnLst>
                                </p:cTn>
                              </p:par>
                              <p:par>
                                <p:cTn fill="hold" nodeType="withEffect" presetClass="exit" presetID="10" presetSubtype="0">
                                  <p:stCondLst>
                                    <p:cond delay="0"/>
                                  </p:stCondLst>
                                  <p:childTnLst>
                                    <p:animEffect filter="fade" transition="out">
                                      <p:cBhvr>
                                        <p:cTn dur="1000"/>
                                        <p:tgtEl>
                                          <p:spTgt spid="195"/>
                                        </p:tgtEl>
                                      </p:cBhvr>
                                    </p:animEffect>
                                    <p:set>
                                      <p:cBhvr>
                                        <p:cTn dur="1" fill="hold">
                                          <p:stCondLst>
                                            <p:cond delay="1000"/>
                                          </p:stCondLst>
                                        </p:cTn>
                                        <p:tgtEl>
                                          <p:spTgt spid="195"/>
                                        </p:tgtEl>
                                        <p:attrNameLst>
                                          <p:attrName>style.visibility</p:attrName>
                                        </p:attrNameLst>
                                      </p:cBhvr>
                                      <p:to>
                                        <p:strVal val="hidden"/>
                                      </p:to>
                                    </p:set>
                                  </p:childTnLst>
                                </p:cTn>
                              </p:par>
                            </p:childTnLst>
                          </p:cTn>
                        </p:par>
                        <p:par>
                          <p:cTn fill="hold">
                            <p:stCondLst>
                              <p:cond delay="2900"/>
                            </p:stCondLst>
                            <p:childTnLst>
                              <p:par>
                                <p:cTn fill="hold" nodeType="after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600"/>
                                        <p:tgtEl>
                                          <p:spTgt spid="197"/>
                                        </p:tgtEl>
                                      </p:cBhvr>
                                    </p:animEffect>
                                  </p:childTnLst>
                                </p:cTn>
                              </p:par>
                            </p:childTnLst>
                          </p:cTn>
                        </p:par>
                        <p:par>
                          <p:cTn fill="hold">
                            <p:stCondLst>
                              <p:cond delay="4500"/>
                            </p:stCondLst>
                            <p:childTnLst>
                              <p:par>
                                <p:cTn fill="hold" nodeType="afterEffect" presetClass="entr" presetID="10" presetSubtype="0">
                                  <p:stCondLst>
                                    <p:cond delay="0"/>
                                  </p:stCondLst>
                                  <p:childTnLst>
                                    <p:set>
                                      <p:cBhvr>
                                        <p:cTn dur="1" fill="hold">
                                          <p:stCondLst>
                                            <p:cond delay="0"/>
                                          </p:stCondLst>
                                        </p:cTn>
                                        <p:tgtEl>
                                          <p:spTgt spid="198"/>
                                        </p:tgtEl>
                                        <p:attrNameLst>
                                          <p:attrName>style.visibility</p:attrName>
                                        </p:attrNameLst>
                                      </p:cBhvr>
                                      <p:to>
                                        <p:strVal val="visible"/>
                                      </p:to>
                                    </p:set>
                                    <p:animEffect filter="fade" transition="in">
                                      <p:cBhvr>
                                        <p:cTn dur="1700"/>
                                        <p:tgtEl>
                                          <p:spTgt spid="198"/>
                                        </p:tgtEl>
                                      </p:cBhvr>
                                    </p:animEffect>
                                  </p:childTnLst>
                                </p:cTn>
                              </p:par>
                              <p:par>
                                <p:cTn fill="hold" nodeType="withEffect" presetClass="exit" presetID="10" presetSubtype="0">
                                  <p:stCondLst>
                                    <p:cond delay="0"/>
                                  </p:stCondLst>
                                  <p:childTnLst>
                                    <p:animEffect filter="fade" transition="out">
                                      <p:cBhvr>
                                        <p:cTn dur="1000"/>
                                        <p:tgtEl>
                                          <p:spTgt spid="196"/>
                                        </p:tgtEl>
                                      </p:cBhvr>
                                    </p:animEffect>
                                    <p:set>
                                      <p:cBhvr>
                                        <p:cTn dur="1" fill="hold">
                                          <p:stCondLst>
                                            <p:cond delay="1000"/>
                                          </p:stCondLst>
                                        </p:cTn>
                                        <p:tgtEl>
                                          <p:spTgt spid="19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197"/>
                                        </p:tgtEl>
                                      </p:cBhvr>
                                    </p:animEffect>
                                    <p:set>
                                      <p:cBhvr>
                                        <p:cTn dur="1" fill="hold">
                                          <p:stCondLst>
                                            <p:cond delay="1000"/>
                                          </p:stCondLst>
                                        </p:cTn>
                                        <p:tgtEl>
                                          <p:spTgt spid="197"/>
                                        </p:tgtEl>
                                        <p:attrNameLst>
                                          <p:attrName>style.visibility</p:attrName>
                                        </p:attrNameLst>
                                      </p:cBhvr>
                                      <p:to>
                                        <p:strVal val="hidden"/>
                                      </p:to>
                                    </p:set>
                                  </p:childTnLst>
                                </p:cTn>
                              </p:par>
                            </p:childTnLst>
                          </p:cTn>
                        </p:par>
                        <p:par>
                          <p:cTn fill="hold">
                            <p:stCondLst>
                              <p:cond delay="6200"/>
                            </p:stCondLst>
                            <p:childTnLst>
                              <p:par>
                                <p:cTn fill="hold" nodeType="after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par>
                                <p:cTn fill="hold" nodeType="withEffect" presetClass="exit" presetID="10" presetSubtype="0">
                                  <p:stCondLst>
                                    <p:cond delay="0"/>
                                  </p:stCondLst>
                                  <p:childTnLst>
                                    <p:animEffect filter="fade" transition="out">
                                      <p:cBhvr>
                                        <p:cTn dur="1000"/>
                                        <p:tgtEl>
                                          <p:spTgt spid="198"/>
                                        </p:tgtEl>
                                      </p:cBhvr>
                                    </p:animEffect>
                                    <p:set>
                                      <p:cBhvr>
                                        <p:cTn dur="1" fill="hold">
                                          <p:stCondLst>
                                            <p:cond delay="1000"/>
                                          </p:stCondLst>
                                        </p:cTn>
                                        <p:tgtEl>
                                          <p:spTgt spid="198"/>
                                        </p:tgtEl>
                                        <p:attrNameLst>
                                          <p:attrName>style.visibility</p:attrName>
                                        </p:attrNameLst>
                                      </p:cBhvr>
                                      <p:to>
                                        <p:strVal val="hidden"/>
                                      </p:to>
                                    </p:set>
                                  </p:childTnLst>
                                </p:cTn>
                              </p:par>
                            </p:childTnLst>
                          </p:cTn>
                        </p:par>
                        <p:par>
                          <p:cTn fill="hold">
                            <p:stCondLst>
                              <p:cond delay="7200"/>
                            </p:stCondLst>
                            <p:childTnLst>
                              <p:par>
                                <p:cTn fill="hold" nodeType="afterEffect" presetClass="entr" presetID="10" presetSubtype="0">
                                  <p:stCondLst>
                                    <p:cond delay="0"/>
                                  </p:stCondLst>
                                  <p:childTnLst>
                                    <p:set>
                                      <p:cBhvr>
                                        <p:cTn dur="1" fill="hold">
                                          <p:stCondLst>
                                            <p:cond delay="0"/>
                                          </p:stCondLst>
                                        </p:cTn>
                                        <p:tgtEl>
                                          <p:spTgt spid="200"/>
                                        </p:tgtEl>
                                        <p:attrNameLst>
                                          <p:attrName>style.visibility</p:attrName>
                                        </p:attrNameLst>
                                      </p:cBhvr>
                                      <p:to>
                                        <p:strVal val="visible"/>
                                      </p:to>
                                    </p:set>
                                    <p:animEffect filter="fade" transition="in">
                                      <p:cBhvr>
                                        <p:cTn dur="1500"/>
                                        <p:tgtEl>
                                          <p:spTgt spid="200"/>
                                        </p:tgtEl>
                                      </p:cBhvr>
                                    </p:animEffect>
                                  </p:childTnLst>
                                </p:cTn>
                              </p:par>
                              <p:par>
                                <p:cTn fill="hold" nodeType="withEffect" presetClass="exit" presetID="10" presetSubtype="0">
                                  <p:stCondLst>
                                    <p:cond delay="0"/>
                                  </p:stCondLst>
                                  <p:childTnLst>
                                    <p:animEffect filter="fade" transition="out">
                                      <p:cBhvr>
                                        <p:cTn dur="1000"/>
                                        <p:tgtEl>
                                          <p:spTgt spid="199"/>
                                        </p:tgtEl>
                                      </p:cBhvr>
                                    </p:animEffect>
                                    <p:set>
                                      <p:cBhvr>
                                        <p:cTn dur="1" fill="hold">
                                          <p:stCondLst>
                                            <p:cond delay="1000"/>
                                          </p:stCondLst>
                                        </p:cTn>
                                        <p:tgtEl>
                                          <p:spTgt spid="199"/>
                                        </p:tgtEl>
                                        <p:attrNameLst>
                                          <p:attrName>style.visibility</p:attrName>
                                        </p:attrNameLst>
                                      </p:cBhvr>
                                      <p:to>
                                        <p:strVal val="hidden"/>
                                      </p:to>
                                    </p:set>
                                  </p:childTnLst>
                                </p:cTn>
                              </p:par>
                            </p:childTnLst>
                          </p:cTn>
                        </p:par>
                        <p:par>
                          <p:cTn fill="hold">
                            <p:stCondLst>
                              <p:cond delay="8700"/>
                            </p:stCondLst>
                            <p:childTnLst>
                              <p:par>
                                <p:cTn fill="hold" nodeType="after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par>
                                <p:cTn fill="hold" nodeType="withEffect" presetClass="exit" presetID="10" presetSubtype="0">
                                  <p:stCondLst>
                                    <p:cond delay="0"/>
                                  </p:stCondLst>
                                  <p:childTnLst>
                                    <p:animEffect filter="fade" transition="out">
                                      <p:cBhvr>
                                        <p:cTn dur="1000"/>
                                        <p:tgtEl>
                                          <p:spTgt spid="200"/>
                                        </p:tgtEl>
                                      </p:cBhvr>
                                    </p:animEffect>
                                    <p:set>
                                      <p:cBhvr>
                                        <p:cTn dur="1" fill="hold">
                                          <p:stCondLst>
                                            <p:cond delay="1000"/>
                                          </p:stCondLst>
                                        </p:cTn>
                                        <p:tgtEl>
                                          <p:spTgt spid="200"/>
                                        </p:tgtEl>
                                        <p:attrNameLst>
                                          <p:attrName>style.visibility</p:attrName>
                                        </p:attrNameLst>
                                      </p:cBhvr>
                                      <p:to>
                                        <p:strVal val="hidden"/>
                                      </p:to>
                                    </p:set>
                                  </p:childTnLst>
                                </p:cTn>
                              </p:par>
                            </p:childTnLst>
                          </p:cTn>
                        </p:par>
                        <p:par>
                          <p:cTn fill="hold">
                            <p:stCondLst>
                              <p:cond delay="9700"/>
                            </p:stCondLst>
                            <p:childTnLst>
                              <p:par>
                                <p:cTn fill="hold" nodeType="afterEffect" presetClass="entr" presetID="10" presetSubtype="0">
                                  <p:stCondLst>
                                    <p:cond delay="0"/>
                                  </p:stCondLst>
                                  <p:childTnLst>
                                    <p:set>
                                      <p:cBhvr>
                                        <p:cTn dur="1" fill="hold">
                                          <p:stCondLst>
                                            <p:cond delay="0"/>
                                          </p:stCondLst>
                                        </p:cTn>
                                        <p:tgtEl>
                                          <p:spTgt spid="202"/>
                                        </p:tgtEl>
                                        <p:attrNameLst>
                                          <p:attrName>style.visibility</p:attrName>
                                        </p:attrNameLst>
                                      </p:cBhvr>
                                      <p:to>
                                        <p:strVal val="visible"/>
                                      </p:to>
                                    </p:set>
                                    <p:animEffect filter="fade" transition="in">
                                      <p:cBhvr>
                                        <p:cTn dur="1700"/>
                                        <p:tgtEl>
                                          <p:spTgt spid="202"/>
                                        </p:tgtEl>
                                      </p:cBhvr>
                                    </p:animEffect>
                                  </p:childTnLst>
                                </p:cTn>
                              </p:par>
                              <p:par>
                                <p:cTn fill="hold" nodeType="withEffect" presetClass="exit" presetID="10" presetSubtype="0">
                                  <p:stCondLst>
                                    <p:cond delay="0"/>
                                  </p:stCondLst>
                                  <p:childTnLst>
                                    <p:animEffect filter="fade" transition="out">
                                      <p:cBhvr>
                                        <p:cTn dur="1000"/>
                                        <p:tgtEl>
                                          <p:spTgt spid="201"/>
                                        </p:tgtEl>
                                      </p:cBhvr>
                                    </p:animEffect>
                                    <p:set>
                                      <p:cBhvr>
                                        <p:cTn dur="1" fill="hold">
                                          <p:stCondLst>
                                            <p:cond delay="1000"/>
                                          </p:stCondLst>
                                        </p:cTn>
                                        <p:tgtEl>
                                          <p:spTgt spid="201"/>
                                        </p:tgtEl>
                                        <p:attrNameLst>
                                          <p:attrName>style.visibility</p:attrName>
                                        </p:attrNameLst>
                                      </p:cBhvr>
                                      <p:to>
                                        <p:strVal val="hidden"/>
                                      </p:to>
                                    </p:set>
                                  </p:childTnLst>
                                </p:cTn>
                              </p:par>
                            </p:childTnLst>
                          </p:cTn>
                        </p:par>
                        <p:par>
                          <p:cTn fill="hold">
                            <p:stCondLst>
                              <p:cond delay="11400"/>
                            </p:stCondLst>
                            <p:childTnLst>
                              <p:par>
                                <p:cTn fill="hold" nodeType="afterEffect" presetClass="entr" presetID="10" presetSubtype="0">
                                  <p:stCondLst>
                                    <p:cond delay="0"/>
                                  </p:stCondLst>
                                  <p:childTnLst>
                                    <p:set>
                                      <p:cBhvr>
                                        <p:cTn dur="1" fill="hold">
                                          <p:stCondLst>
                                            <p:cond delay="0"/>
                                          </p:stCondLst>
                                        </p:cTn>
                                        <p:tgtEl>
                                          <p:spTgt spid="199"/>
                                        </p:tgtEl>
                                        <p:attrNameLst>
                                          <p:attrName>style.visibility</p:attrName>
                                        </p:attrNameLst>
                                      </p:cBhvr>
                                      <p:to>
                                        <p:strVal val="visible"/>
                                      </p:to>
                                    </p:set>
                                    <p:animEffect filter="fade" transition="in">
                                      <p:cBhvr>
                                        <p:cTn dur="1000"/>
                                        <p:tgtEl>
                                          <p:spTgt spid="199"/>
                                        </p:tgtEl>
                                      </p:cBhvr>
                                    </p:animEffect>
                                  </p:childTnLst>
                                </p:cTn>
                              </p:par>
                            </p:childTnLst>
                          </p:cTn>
                        </p:par>
                        <p:par>
                          <p:cTn fill="hold">
                            <p:stCondLst>
                              <p:cond delay="12400"/>
                            </p:stCondLst>
                            <p:childTnLst>
                              <p:par>
                                <p:cTn fill="hold" nodeType="after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1000"/>
                                        <p:tgtEl>
                                          <p:spTgt spid="203"/>
                                        </p:tgtEl>
                                      </p:cBhvr>
                                    </p:animEffect>
                                  </p:childTnLst>
                                </p:cTn>
                              </p:par>
                            </p:childTnLst>
                          </p:cTn>
                        </p:par>
                        <p:par>
                          <p:cTn fill="hold">
                            <p:stCondLst>
                              <p:cond delay="13400"/>
                            </p:stCondLst>
                            <p:childTnLst>
                              <p:par>
                                <p:cTn fill="hold" nodeType="afterEffect" presetClass="entr" presetID="10" presetSubtype="0">
                                  <p:stCondLst>
                                    <p:cond delay="0"/>
                                  </p:stCondLst>
                                  <p:childTnLst>
                                    <p:set>
                                      <p:cBhvr>
                                        <p:cTn dur="1" fill="hold">
                                          <p:stCondLst>
                                            <p:cond delay="0"/>
                                          </p:stCondLst>
                                        </p:cTn>
                                        <p:tgtEl>
                                          <p:spTgt spid="201"/>
                                        </p:tgtEl>
                                        <p:attrNameLst>
                                          <p:attrName>style.visibility</p:attrName>
                                        </p:attrNameLst>
                                      </p:cBhvr>
                                      <p:to>
                                        <p:strVal val="visible"/>
                                      </p:to>
                                    </p:set>
                                    <p:animEffect filter="fade" transition="in">
                                      <p:cBhvr>
                                        <p:cTn dur="1000"/>
                                        <p:tgtEl>
                                          <p:spTgt spid="201"/>
                                        </p:tgtEl>
                                      </p:cBhvr>
                                    </p:animEffect>
                                  </p:childTnLst>
                                </p:cTn>
                              </p:par>
                            </p:childTnLst>
                          </p:cTn>
                        </p:par>
                        <p:par>
                          <p:cTn fill="hold">
                            <p:stCondLst>
                              <p:cond delay="14400"/>
                            </p:stCondLst>
                            <p:childTnLst>
                              <p:par>
                                <p:cTn fill="hold" nodeType="afterEffect" presetClass="entr" presetID="10" presetSubtype="0">
                                  <p:stCondLst>
                                    <p:cond delay="0"/>
                                  </p:stCondLst>
                                  <p:childTnLst>
                                    <p:set>
                                      <p:cBhvr>
                                        <p:cTn dur="1" fill="hold">
                                          <p:stCondLst>
                                            <p:cond delay="0"/>
                                          </p:stCondLst>
                                        </p:cTn>
                                        <p:tgtEl>
                                          <p:spTgt spid="204"/>
                                        </p:tgtEl>
                                        <p:attrNameLst>
                                          <p:attrName>style.visibility</p:attrName>
                                        </p:attrNameLst>
                                      </p:cBhvr>
                                      <p:to>
                                        <p:strVal val="visible"/>
                                      </p:to>
                                    </p:set>
                                    <p:animEffect filter="fade" transition="in">
                                      <p:cBhvr>
                                        <p:cTn dur="1800"/>
                                        <p:tgtEl>
                                          <p:spTgt spid="204"/>
                                        </p:tgtEl>
                                      </p:cBhvr>
                                    </p:animEffect>
                                  </p:childTnLst>
                                </p:cTn>
                              </p:par>
                              <p:par>
                                <p:cTn fill="hold" nodeType="withEffect" presetClass="exit" presetID="10" presetSubtype="0">
                                  <p:stCondLst>
                                    <p:cond delay="0"/>
                                  </p:stCondLst>
                                  <p:childTnLst>
                                    <p:animEffect filter="fade" transition="out">
                                      <p:cBhvr>
                                        <p:cTn dur="1000"/>
                                        <p:tgtEl>
                                          <p:spTgt spid="199"/>
                                        </p:tgtEl>
                                      </p:cBhvr>
                                    </p:animEffect>
                                    <p:set>
                                      <p:cBhvr>
                                        <p:cTn dur="1" fill="hold">
                                          <p:stCondLst>
                                            <p:cond delay="1000"/>
                                          </p:stCondLst>
                                        </p:cTn>
                                        <p:tgtEl>
                                          <p:spTgt spid="19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202"/>
                                        </p:tgtEl>
                                      </p:cBhvr>
                                    </p:animEffect>
                                    <p:set>
                                      <p:cBhvr>
                                        <p:cTn dur="1" fill="hold">
                                          <p:stCondLst>
                                            <p:cond delay="1000"/>
                                          </p:stCondLst>
                                        </p:cTn>
                                        <p:tgtEl>
                                          <p:spTgt spid="20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203"/>
                                        </p:tgtEl>
                                      </p:cBhvr>
                                    </p:animEffect>
                                    <p:set>
                                      <p:cBhvr>
                                        <p:cTn dur="1" fill="hold">
                                          <p:stCondLst>
                                            <p:cond delay="1000"/>
                                          </p:stCondLst>
                                        </p:cTn>
                                        <p:tgtEl>
                                          <p:spTgt spid="20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201"/>
                                        </p:tgtEl>
                                      </p:cBhvr>
                                    </p:animEffect>
                                    <p:set>
                                      <p:cBhvr>
                                        <p:cTn dur="1" fill="hold">
                                          <p:stCondLst>
                                            <p:cond delay="1000"/>
                                          </p:stCondLst>
                                        </p:cTn>
                                        <p:tgtEl>
                                          <p:spTgt spid="201"/>
                                        </p:tgtEl>
                                        <p:attrNameLst>
                                          <p:attrName>style.visibility</p:attrName>
                                        </p:attrNameLst>
                                      </p:cBhvr>
                                      <p:to>
                                        <p:strVal val="hidden"/>
                                      </p:to>
                                    </p:set>
                                  </p:childTnLst>
                                </p:cTn>
                              </p:par>
                            </p:childTnLst>
                          </p:cTn>
                        </p:par>
                        <p:par>
                          <p:cTn fill="hold">
                            <p:stCondLst>
                              <p:cond delay="16200"/>
                            </p:stCondLst>
                            <p:childTnLst>
                              <p:par>
                                <p:cTn fill="hold" nodeType="afterEffect" presetClass="entr" presetID="10" presetSubtype="0">
                                  <p:stCondLst>
                                    <p:cond delay="0"/>
                                  </p:stCondLst>
                                  <p:childTnLst>
                                    <p:set>
                                      <p:cBhvr>
                                        <p:cTn dur="1" fill="hold">
                                          <p:stCondLst>
                                            <p:cond delay="0"/>
                                          </p:stCondLst>
                                        </p:cTn>
                                        <p:tgtEl>
                                          <p:spTgt spid="205"/>
                                        </p:tgtEl>
                                        <p:attrNameLst>
                                          <p:attrName>style.visibility</p:attrName>
                                        </p:attrNameLst>
                                      </p:cBhvr>
                                      <p:to>
                                        <p:strVal val="visible"/>
                                      </p:to>
                                    </p:set>
                                    <p:animEffect filter="fade" transition="in">
                                      <p:cBhvr>
                                        <p:cTn dur="1300"/>
                                        <p:tgtEl>
                                          <p:spTgt spid="205"/>
                                        </p:tgtEl>
                                      </p:cBhvr>
                                    </p:animEffect>
                                  </p:childTnLst>
                                </p:cTn>
                              </p:par>
                            </p:childTnLst>
                          </p:cTn>
                        </p:par>
                        <p:par>
                          <p:cTn fill="hold">
                            <p:stCondLst>
                              <p:cond delay="17500"/>
                            </p:stCondLst>
                            <p:childTnLst>
                              <p:par>
                                <p:cTn fill="hold" nodeType="afterEffect" presetClass="exit" presetID="10" presetSubtype="0">
                                  <p:stCondLst>
                                    <p:cond delay="0"/>
                                  </p:stCondLst>
                                  <p:childTnLst>
                                    <p:animEffect filter="fade" transition="out">
                                      <p:cBhvr>
                                        <p:cTn dur="3500"/>
                                        <p:tgtEl>
                                          <p:spTgt spid="204"/>
                                        </p:tgtEl>
                                      </p:cBhvr>
                                    </p:animEffect>
                                    <p:set>
                                      <p:cBhvr>
                                        <p:cTn dur="1" fill="hold">
                                          <p:stCondLst>
                                            <p:cond delay="3500"/>
                                          </p:stCondLst>
                                        </p:cTn>
                                        <p:tgtEl>
                                          <p:spTgt spid="204"/>
                                        </p:tgtEl>
                                        <p:attrNameLst>
                                          <p:attrName>style.visibility</p:attrName>
                                        </p:attrNameLst>
                                      </p:cBhvr>
                                      <p:to>
                                        <p:strVal val="hidden"/>
                                      </p:to>
                                    </p:set>
                                  </p:childTnLst>
                                </p:cTn>
                              </p:par>
                            </p:childTnLst>
                          </p:cTn>
                        </p:par>
                        <p:par>
                          <p:cTn fill="hold">
                            <p:stCondLst>
                              <p:cond delay="21000"/>
                            </p:stCondLst>
                            <p:childTnLst>
                              <p:par>
                                <p:cTn fill="hold" nodeType="afterEffect" presetClass="entr" presetID="10" presetSubtype="0">
                                  <p:stCondLst>
                                    <p:cond delay="0"/>
                                  </p:stCondLst>
                                  <p:childTnLst>
                                    <p:set>
                                      <p:cBhvr>
                                        <p:cTn dur="1" fill="hold">
                                          <p:stCondLst>
                                            <p:cond delay="0"/>
                                          </p:stCondLst>
                                        </p:cTn>
                                        <p:tgtEl>
                                          <p:spTgt spid="206"/>
                                        </p:tgtEl>
                                        <p:attrNameLst>
                                          <p:attrName>style.visibility</p:attrName>
                                        </p:attrNameLst>
                                      </p:cBhvr>
                                      <p:to>
                                        <p:strVal val="visible"/>
                                      </p:to>
                                    </p:set>
                                    <p:animEffect filter="fade" transition="in">
                                      <p:cBhvr>
                                        <p:cTn dur="1800"/>
                                        <p:tgtEl>
                                          <p:spTgt spid="206"/>
                                        </p:tgtEl>
                                      </p:cBhvr>
                                    </p:animEffect>
                                  </p:childTnLst>
                                </p:cTn>
                              </p:par>
                              <p:par>
                                <p:cTn fill="hold" nodeType="withEffect" presetClass="entr" presetID="10" presetSubtype="0">
                                  <p:stCondLst>
                                    <p:cond delay="0"/>
                                  </p:stCondLst>
                                  <p:childTnLst>
                                    <p:set>
                                      <p:cBhvr>
                                        <p:cTn dur="1" fill="hold">
                                          <p:stCondLst>
                                            <p:cond delay="0"/>
                                          </p:stCondLst>
                                        </p:cTn>
                                        <p:tgtEl>
                                          <p:spTgt spid="207"/>
                                        </p:tgtEl>
                                        <p:attrNameLst>
                                          <p:attrName>style.visibility</p:attrName>
                                        </p:attrNameLst>
                                      </p:cBhvr>
                                      <p:to>
                                        <p:strVal val="visible"/>
                                      </p:to>
                                    </p:set>
                                    <p:animEffect filter="fade" transition="in">
                                      <p:cBhvr>
                                        <p:cTn dur="1900"/>
                                        <p:tgtEl>
                                          <p:spTgt spid="207"/>
                                        </p:tgtEl>
                                      </p:cBhvr>
                                    </p:animEffect>
                                  </p:childTnLst>
                                </p:cTn>
                              </p:par>
                            </p:childTnLst>
                          </p:cTn>
                        </p:par>
                        <p:par>
                          <p:cTn fill="hold">
                            <p:stCondLst>
                              <p:cond delay="22900"/>
                            </p:stCondLst>
                            <p:childTnLst>
                              <p:par>
                                <p:cTn fill="hold" nodeType="afterEffect" presetClass="exit" presetID="10" presetSubtype="0">
                                  <p:stCondLst>
                                    <p:cond delay="0"/>
                                  </p:stCondLst>
                                  <p:childTnLst>
                                    <p:animEffect filter="fade" transition="out">
                                      <p:cBhvr>
                                        <p:cTn dur="1000"/>
                                        <p:tgtEl>
                                          <p:spTgt spid="205"/>
                                        </p:tgtEl>
                                      </p:cBhvr>
                                    </p:animEffect>
                                    <p:set>
                                      <p:cBhvr>
                                        <p:cTn dur="1" fill="hold">
                                          <p:stCondLst>
                                            <p:cond delay="1000"/>
                                          </p:stCondLst>
                                        </p:cTn>
                                        <p:tgtEl>
                                          <p:spTgt spid="205"/>
                                        </p:tgtEl>
                                        <p:attrNameLst>
                                          <p:attrName>style.visibility</p:attrName>
                                        </p:attrNameLst>
                                      </p:cBhvr>
                                      <p:to>
                                        <p:strVal val="hidden"/>
                                      </p:to>
                                    </p:set>
                                  </p:childTnLst>
                                </p:cTn>
                              </p:par>
                            </p:childTnLst>
                          </p:cTn>
                        </p:par>
                        <p:par>
                          <p:cTn fill="hold">
                            <p:stCondLst>
                              <p:cond delay="23900"/>
                            </p:stCondLst>
                            <p:childTnLst>
                              <p:par>
                                <p:cTn fill="hold" nodeType="afterEffect" presetClass="entr" presetID="10" presetSubtype="0">
                                  <p:stCondLst>
                                    <p:cond delay="0"/>
                                  </p:stCondLst>
                                  <p:childTnLst>
                                    <p:set>
                                      <p:cBhvr>
                                        <p:cTn dur="1" fill="hold">
                                          <p:stCondLst>
                                            <p:cond delay="0"/>
                                          </p:stCondLst>
                                        </p:cTn>
                                        <p:tgtEl>
                                          <p:spTgt spid="208"/>
                                        </p:tgtEl>
                                        <p:attrNameLst>
                                          <p:attrName>style.visibility</p:attrName>
                                        </p:attrNameLst>
                                      </p:cBhvr>
                                      <p:to>
                                        <p:strVal val="visible"/>
                                      </p:to>
                                    </p:set>
                                    <p:animEffect filter="fade" transition="in">
                                      <p:cBhvr>
                                        <p:cTn dur="1000"/>
                                        <p:tgtEl>
                                          <p:spTgt spid="2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9"/>
          <p:cNvSpPr txBox="1"/>
          <p:nvPr/>
        </p:nvSpPr>
        <p:spPr>
          <a:xfrm>
            <a:off x="487400" y="356975"/>
            <a:ext cx="56772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9465BA"/>
                </a:solidFill>
                <a:latin typeface="Poppins Medium"/>
                <a:ea typeface="Poppins Medium"/>
                <a:cs typeface="Poppins Medium"/>
                <a:sym typeface="Poppins Medium"/>
              </a:rPr>
              <a:t>Alright that’s all we have on our end </a:t>
            </a:r>
            <a:endParaRPr/>
          </a:p>
        </p:txBody>
      </p:sp>
      <p:sp>
        <p:nvSpPr>
          <p:cNvPr id="214" name="Google Shape;214;p19"/>
          <p:cNvSpPr txBox="1"/>
          <p:nvPr/>
        </p:nvSpPr>
        <p:spPr>
          <a:xfrm>
            <a:off x="2754175" y="1065450"/>
            <a:ext cx="5677200" cy="124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557446"/>
                </a:solidFill>
                <a:latin typeface="Poppins Medium"/>
                <a:ea typeface="Poppins Medium"/>
                <a:cs typeface="Poppins Medium"/>
                <a:sym typeface="Poppins Medium"/>
              </a:rPr>
              <a:t>Thank you for listening to us. I hope you find some joy stepping into our shoes</a:t>
            </a:r>
            <a:endParaRPr>
              <a:solidFill>
                <a:srgbClr val="557446"/>
              </a:solidFill>
            </a:endParaRPr>
          </a:p>
        </p:txBody>
      </p:sp>
      <p:sp>
        <p:nvSpPr>
          <p:cNvPr id="215" name="Google Shape;215;p19"/>
          <p:cNvSpPr txBox="1"/>
          <p:nvPr/>
        </p:nvSpPr>
        <p:spPr>
          <a:xfrm>
            <a:off x="487400" y="2312250"/>
            <a:ext cx="7681800" cy="538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300">
                <a:solidFill>
                  <a:srgbClr val="9465BA"/>
                </a:solidFill>
                <a:latin typeface="Poppins Medium"/>
                <a:ea typeface="Poppins Medium"/>
                <a:cs typeface="Poppins Medium"/>
                <a:sym typeface="Poppins Medium"/>
              </a:rPr>
              <a:t>I’m handing ya over to the Amentalio CEO</a:t>
            </a:r>
            <a:endParaRPr/>
          </a:p>
        </p:txBody>
      </p:sp>
      <p:sp>
        <p:nvSpPr>
          <p:cNvPr id="216" name="Google Shape;216;p19"/>
          <p:cNvSpPr txBox="1"/>
          <p:nvPr/>
        </p:nvSpPr>
        <p:spPr>
          <a:xfrm>
            <a:off x="1733400" y="3043900"/>
            <a:ext cx="5677200" cy="89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300">
                <a:solidFill>
                  <a:schemeClr val="lt1"/>
                </a:solidFill>
                <a:latin typeface="Poppins Medium"/>
                <a:ea typeface="Poppins Medium"/>
                <a:cs typeface="Poppins Medium"/>
                <a:sym typeface="Poppins Medium"/>
              </a:rPr>
              <a:t>Thank you Bo and Winni, appreciate you doing this for us!</a:t>
            </a:r>
            <a:endParaRPr>
              <a:solidFill>
                <a:schemeClr val="lt1"/>
              </a:solidFill>
            </a:endParaRPr>
          </a:p>
        </p:txBody>
      </p:sp>
      <p:pic>
        <p:nvPicPr>
          <p:cNvPr id="217" name="Google Shape;217;p19"/>
          <p:cNvPicPr preferRelativeResize="0"/>
          <p:nvPr/>
        </p:nvPicPr>
        <p:blipFill>
          <a:blip r:embed="rId4">
            <a:alphaModFix/>
          </a:blip>
          <a:stretch>
            <a:fillRect/>
          </a:stretch>
        </p:blipFill>
        <p:spPr>
          <a:xfrm>
            <a:off x="1828800" y="4129550"/>
            <a:ext cx="5486400" cy="685800"/>
          </a:xfrm>
          <a:prstGeom prst="rect">
            <a:avLst/>
          </a:prstGeom>
          <a:noFill/>
          <a:ln>
            <a:noFill/>
          </a:ln>
        </p:spPr>
      </p:pic>
      <p:sp>
        <p:nvSpPr>
          <p:cNvPr id="218" name="Google Shape;218;p19"/>
          <p:cNvSpPr txBox="1"/>
          <p:nvPr/>
        </p:nvSpPr>
        <p:spPr>
          <a:xfrm>
            <a:off x="1733400" y="3220900"/>
            <a:ext cx="56772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300">
                <a:solidFill>
                  <a:schemeClr val="lt1"/>
                </a:solidFill>
                <a:latin typeface="Poppins Medium"/>
                <a:ea typeface="Poppins Medium"/>
                <a:cs typeface="Poppins Medium"/>
                <a:sym typeface="Poppins Medium"/>
              </a:rPr>
              <a:t>Why did we create</a:t>
            </a:r>
            <a:endParaRPr>
              <a:solidFill>
                <a:schemeClr val="lt1"/>
              </a:solidFill>
            </a:endParaRPr>
          </a:p>
        </p:txBody>
      </p:sp>
      <p:sp>
        <p:nvSpPr>
          <p:cNvPr id="219" name="Google Shape;219;p19"/>
          <p:cNvSpPr txBox="1"/>
          <p:nvPr/>
        </p:nvSpPr>
        <p:spPr>
          <a:xfrm>
            <a:off x="7209675" y="52375"/>
            <a:ext cx="18657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rgbClr val="32C3E2"/>
                </a:solidFill>
                <a:latin typeface="Poppins Light"/>
                <a:ea typeface="Poppins Light"/>
                <a:cs typeface="Poppins Light"/>
                <a:sym typeface="Poppins Light"/>
              </a:rPr>
              <a:t>(click to continue)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1400"/>
                                        <p:tgtEl>
                                          <p:spTgt spid="213"/>
                                        </p:tgtEl>
                                      </p:cBhvr>
                                    </p:animEffect>
                                  </p:childTnLst>
                                </p:cTn>
                              </p:par>
                            </p:childTnLst>
                          </p:cTn>
                        </p:par>
                        <p:par>
                          <p:cTn fill="hold">
                            <p:stCondLst>
                              <p:cond delay="1400"/>
                            </p:stCondLst>
                            <p:childTnLst>
                              <p:par>
                                <p:cTn fill="hold" nodeType="after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1200"/>
                                        <p:tgtEl>
                                          <p:spTgt spid="214"/>
                                        </p:tgtEl>
                                      </p:cBhvr>
                                    </p:animEffect>
                                  </p:childTnLst>
                                </p:cTn>
                              </p:par>
                              <p:par>
                                <p:cTn fill="hold" nodeType="withEffect" presetClass="exit" presetID="10" presetSubtype="0">
                                  <p:stCondLst>
                                    <p:cond delay="0"/>
                                  </p:stCondLst>
                                  <p:childTnLst>
                                    <p:animEffect filter="fade" transition="out">
                                      <p:cBhvr>
                                        <p:cTn dur="1800"/>
                                        <p:tgtEl>
                                          <p:spTgt spid="213"/>
                                        </p:tgtEl>
                                      </p:cBhvr>
                                    </p:animEffect>
                                    <p:set>
                                      <p:cBhvr>
                                        <p:cTn dur="1" fill="hold">
                                          <p:stCondLst>
                                            <p:cond delay="1800"/>
                                          </p:stCondLst>
                                        </p:cTn>
                                        <p:tgtEl>
                                          <p:spTgt spid="213"/>
                                        </p:tgtEl>
                                        <p:attrNameLst>
                                          <p:attrName>style.visibility</p:attrName>
                                        </p:attrNameLst>
                                      </p:cBhvr>
                                      <p:to>
                                        <p:strVal val="hidden"/>
                                      </p:to>
                                    </p:set>
                                  </p:childTnLst>
                                </p:cTn>
                              </p:par>
                            </p:childTnLst>
                          </p:cTn>
                        </p:par>
                        <p:par>
                          <p:cTn fill="hold">
                            <p:stCondLst>
                              <p:cond delay="3200"/>
                            </p:stCondLst>
                            <p:childTnLst>
                              <p:par>
                                <p:cTn fill="hold" nodeType="after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1000"/>
                                        <p:tgtEl>
                                          <p:spTgt spid="215"/>
                                        </p:tgtEl>
                                      </p:cBhvr>
                                    </p:animEffect>
                                  </p:childTnLst>
                                </p:cTn>
                              </p:par>
                              <p:par>
                                <p:cTn fill="hold" nodeType="withEffect" presetClass="exit" presetID="10" presetSubtype="0">
                                  <p:stCondLst>
                                    <p:cond delay="0"/>
                                  </p:stCondLst>
                                  <p:childTnLst>
                                    <p:animEffect filter="fade" transition="out">
                                      <p:cBhvr>
                                        <p:cTn dur="1800"/>
                                        <p:tgtEl>
                                          <p:spTgt spid="214"/>
                                        </p:tgtEl>
                                      </p:cBhvr>
                                    </p:animEffect>
                                    <p:set>
                                      <p:cBhvr>
                                        <p:cTn dur="1" fill="hold">
                                          <p:stCondLst>
                                            <p:cond delay="1800"/>
                                          </p:stCondLst>
                                        </p:cTn>
                                        <p:tgtEl>
                                          <p:spTgt spid="214"/>
                                        </p:tgtEl>
                                        <p:attrNameLst>
                                          <p:attrName>style.visibility</p:attrName>
                                        </p:attrNameLst>
                                      </p:cBhvr>
                                      <p:to>
                                        <p:strVal val="hidden"/>
                                      </p:to>
                                    </p:se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1000"/>
                                        <p:tgtEl>
                                          <p:spTgt spid="216"/>
                                        </p:tgtEl>
                                      </p:cBhvr>
                                    </p:animEffect>
                                  </p:childTnLst>
                                </p:cTn>
                              </p:par>
                              <p:par>
                                <p:cTn fill="hold" nodeType="withEffect" presetClass="exit" presetID="10" presetSubtype="0">
                                  <p:stCondLst>
                                    <p:cond delay="0"/>
                                  </p:stCondLst>
                                  <p:childTnLst>
                                    <p:animEffect filter="fade" transition="out">
                                      <p:cBhvr>
                                        <p:cTn dur="2900"/>
                                        <p:tgtEl>
                                          <p:spTgt spid="215"/>
                                        </p:tgtEl>
                                      </p:cBhvr>
                                    </p:animEffect>
                                    <p:set>
                                      <p:cBhvr>
                                        <p:cTn dur="1" fill="hold">
                                          <p:stCondLst>
                                            <p:cond delay="2900"/>
                                          </p:stCondLst>
                                        </p:cTn>
                                        <p:tgtEl>
                                          <p:spTgt spid="215"/>
                                        </p:tgtEl>
                                        <p:attrNameLst>
                                          <p:attrName>style.visibility</p:attrName>
                                        </p:attrNameLst>
                                      </p:cBhvr>
                                      <p:to>
                                        <p:strVal val="hidden"/>
                                      </p:to>
                                    </p:set>
                                  </p:childTnLst>
                                </p:cTn>
                              </p:par>
                            </p:childTnLst>
                          </p:cTn>
                        </p:par>
                        <p:par>
                          <p:cTn fill="hold">
                            <p:stCondLst>
                              <p:cond delay="7900"/>
                            </p:stCondLst>
                            <p:childTnLst>
                              <p:par>
                                <p:cTn fill="hold" nodeType="afterEffect" presetClass="exit" presetID="10" presetSubtype="0">
                                  <p:stCondLst>
                                    <p:cond delay="0"/>
                                  </p:stCondLst>
                                  <p:childTnLst>
                                    <p:animEffect filter="fade" transition="out">
                                      <p:cBhvr>
                                        <p:cTn dur="2600"/>
                                        <p:tgtEl>
                                          <p:spTgt spid="216"/>
                                        </p:tgtEl>
                                      </p:cBhvr>
                                    </p:animEffect>
                                    <p:set>
                                      <p:cBhvr>
                                        <p:cTn dur="1" fill="hold">
                                          <p:stCondLst>
                                            <p:cond delay="2600"/>
                                          </p:stCondLst>
                                        </p:cTn>
                                        <p:tgtEl>
                                          <p:spTgt spid="216"/>
                                        </p:tgtEl>
                                        <p:attrNameLst>
                                          <p:attrName>style.visibility</p:attrName>
                                        </p:attrNameLst>
                                      </p:cBhvr>
                                      <p:to>
                                        <p:strVal val="hidden"/>
                                      </p:to>
                                    </p:set>
                                  </p:childTnLst>
                                </p:cTn>
                              </p:par>
                            </p:childTnLst>
                          </p:cTn>
                        </p:par>
                        <p:par>
                          <p:cTn fill="hold">
                            <p:stCondLst>
                              <p:cond delay="10500"/>
                            </p:stCondLst>
                            <p:childTnLst>
                              <p:par>
                                <p:cTn fill="hold" nodeType="after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3000"/>
                                        <p:tgtEl>
                                          <p:spTgt spid="218"/>
                                        </p:tgtEl>
                                      </p:cBhvr>
                                    </p:animEffect>
                                  </p:childTnLst>
                                </p:cTn>
                              </p:par>
                              <p:par>
                                <p:cTn fill="hold" nodeType="withEffect" presetClass="entr" presetID="10" presetSubtype="0">
                                  <p:stCondLst>
                                    <p:cond delay="0"/>
                                  </p:stCondLst>
                                  <p:childTnLst>
                                    <p:set>
                                      <p:cBhvr>
                                        <p:cTn dur="1" fill="hold">
                                          <p:stCondLst>
                                            <p:cond delay="0"/>
                                          </p:stCondLst>
                                        </p:cTn>
                                        <p:tgtEl>
                                          <p:spTgt spid="217"/>
                                        </p:tgtEl>
                                        <p:attrNameLst>
                                          <p:attrName>style.visibility</p:attrName>
                                        </p:attrNameLst>
                                      </p:cBhvr>
                                      <p:to>
                                        <p:strVal val="visible"/>
                                      </p:to>
                                    </p:set>
                                    <p:animEffect filter="fade" transition="in">
                                      <p:cBhvr>
                                        <p:cTn dur="3100"/>
                                        <p:tgtEl>
                                          <p:spTgt spid="217"/>
                                        </p:tgtEl>
                                      </p:cBhvr>
                                    </p:animEffect>
                                  </p:childTnLst>
                                </p:cTn>
                              </p:par>
                            </p:childTnLst>
                          </p:cTn>
                        </p:par>
                        <p:par>
                          <p:cTn fill="hold">
                            <p:stCondLst>
                              <p:cond delay="13600"/>
                            </p:stCondLst>
                            <p:childTnLst>
                              <p:par>
                                <p:cTn fill="hold" nodeType="after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1000"/>
                                        <p:tgtEl>
                                          <p:spTgt spid="2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0"/>
          <p:cNvSpPr txBox="1"/>
          <p:nvPr/>
        </p:nvSpPr>
        <p:spPr>
          <a:xfrm>
            <a:off x="758550" y="2302350"/>
            <a:ext cx="76269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300">
                <a:solidFill>
                  <a:schemeClr val="lt1"/>
                </a:solidFill>
                <a:latin typeface="Poppins Medium"/>
                <a:ea typeface="Poppins Medium"/>
                <a:cs typeface="Poppins Medium"/>
                <a:sym typeface="Poppins Medium"/>
              </a:rPr>
              <a:t>We were heavily influenced by games like</a:t>
            </a:r>
            <a:endParaRPr/>
          </a:p>
        </p:txBody>
      </p:sp>
      <p:pic>
        <p:nvPicPr>
          <p:cNvPr id="225" name="Google Shape;225;p20"/>
          <p:cNvPicPr preferRelativeResize="0"/>
          <p:nvPr/>
        </p:nvPicPr>
        <p:blipFill>
          <a:blip r:embed="rId3">
            <a:alphaModFix/>
          </a:blip>
          <a:stretch>
            <a:fillRect/>
          </a:stretch>
        </p:blipFill>
        <p:spPr>
          <a:xfrm>
            <a:off x="0" y="15"/>
            <a:ext cx="9144000" cy="5143522"/>
          </a:xfrm>
          <a:prstGeom prst="rect">
            <a:avLst/>
          </a:prstGeom>
          <a:noFill/>
          <a:ln>
            <a:noFill/>
          </a:ln>
        </p:spPr>
      </p:pic>
      <p:pic>
        <p:nvPicPr>
          <p:cNvPr id="226" name="Google Shape;226;p20"/>
          <p:cNvPicPr preferRelativeResize="0"/>
          <p:nvPr/>
        </p:nvPicPr>
        <p:blipFill>
          <a:blip r:embed="rId4">
            <a:alphaModFix/>
          </a:blip>
          <a:stretch>
            <a:fillRect/>
          </a:stretch>
        </p:blipFill>
        <p:spPr>
          <a:xfrm>
            <a:off x="0" y="0"/>
            <a:ext cx="9144005" cy="5143500"/>
          </a:xfrm>
          <a:prstGeom prst="rect">
            <a:avLst/>
          </a:prstGeom>
          <a:noFill/>
          <a:ln>
            <a:noFill/>
          </a:ln>
        </p:spPr>
      </p:pic>
      <p:sp>
        <p:nvSpPr>
          <p:cNvPr id="227" name="Google Shape;227;p20"/>
          <p:cNvSpPr txBox="1"/>
          <p:nvPr/>
        </p:nvSpPr>
        <p:spPr>
          <a:xfrm>
            <a:off x="3072000" y="2302363"/>
            <a:ext cx="3000000" cy="538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300">
                <a:solidFill>
                  <a:schemeClr val="lt1"/>
                </a:solidFill>
                <a:latin typeface="Poppins Medium"/>
                <a:ea typeface="Poppins Medium"/>
                <a:cs typeface="Poppins Medium"/>
                <a:sym typeface="Poppins Medium"/>
              </a:rPr>
              <a:t>and</a:t>
            </a:r>
            <a:endParaRPr/>
          </a:p>
        </p:txBody>
      </p:sp>
      <p:pic>
        <p:nvPicPr>
          <p:cNvPr id="228" name="Google Shape;228;p20"/>
          <p:cNvPicPr preferRelativeResize="0"/>
          <p:nvPr/>
        </p:nvPicPr>
        <p:blipFill>
          <a:blip r:embed="rId5">
            <a:alphaModFix/>
          </a:blip>
          <a:stretch>
            <a:fillRect/>
          </a:stretch>
        </p:blipFill>
        <p:spPr>
          <a:xfrm>
            <a:off x="0" y="25"/>
            <a:ext cx="9144003" cy="5143501"/>
          </a:xfrm>
          <a:prstGeom prst="rect">
            <a:avLst/>
          </a:prstGeom>
          <a:noFill/>
          <a:ln>
            <a:noFill/>
          </a:ln>
        </p:spPr>
      </p:pic>
      <p:sp>
        <p:nvSpPr>
          <p:cNvPr id="229" name="Google Shape;229;p20"/>
          <p:cNvSpPr txBox="1"/>
          <p:nvPr/>
        </p:nvSpPr>
        <p:spPr>
          <a:xfrm>
            <a:off x="7297350" y="4688700"/>
            <a:ext cx="17781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rgbClr val="32C3E2"/>
                </a:solidFill>
                <a:latin typeface="Poppins Light"/>
                <a:ea typeface="Poppins Light"/>
                <a:cs typeface="Poppins Light"/>
                <a:sym typeface="Poppins Light"/>
              </a:rPr>
              <a:t>(click to continue)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24"/>
                                        </p:tgtEl>
                                        <p:attrNameLst>
                                          <p:attrName>style.visibility</p:attrName>
                                        </p:attrNameLst>
                                      </p:cBhvr>
                                      <p:to>
                                        <p:strVal val="visible"/>
                                      </p:to>
                                    </p:set>
                                    <p:animEffect filter="fade" transition="in">
                                      <p:cBhvr>
                                        <p:cTn dur="2000"/>
                                        <p:tgtEl>
                                          <p:spTgt spid="22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25"/>
                                        </p:tgtEl>
                                        <p:attrNameLst>
                                          <p:attrName>style.visibility</p:attrName>
                                        </p:attrNameLst>
                                      </p:cBhvr>
                                      <p:to>
                                        <p:strVal val="visible"/>
                                      </p:to>
                                    </p:set>
                                    <p:animEffect filter="fade" transition="in">
                                      <p:cBhvr>
                                        <p:cTn dur="2700"/>
                                        <p:tgtEl>
                                          <p:spTgt spid="225"/>
                                        </p:tgtEl>
                                      </p:cBhvr>
                                    </p:animEffect>
                                  </p:childTnLst>
                                </p:cTn>
                              </p:par>
                              <p:par>
                                <p:cTn fill="hold" nodeType="withEffect" presetClass="exit" presetID="1" presetSubtype="0">
                                  <p:stCondLst>
                                    <p:cond delay="0"/>
                                  </p:stCondLst>
                                  <p:childTnLst>
                                    <p:set>
                                      <p:cBhvr>
                                        <p:cTn dur="1" fill="hold">
                                          <p:stCondLst>
                                            <p:cond delay="0"/>
                                          </p:stCondLst>
                                        </p:cTn>
                                        <p:tgtEl>
                                          <p:spTgt spid="224"/>
                                        </p:tgtEl>
                                        <p:attrNameLst>
                                          <p:attrName>style.visibility</p:attrName>
                                        </p:attrNameLst>
                                      </p:cBhvr>
                                      <p:to>
                                        <p:strVal val="hidden"/>
                                      </p:to>
                                    </p:set>
                                  </p:childTnLst>
                                </p:cTn>
                              </p:par>
                            </p:childTnLst>
                          </p:cTn>
                        </p:par>
                        <p:par>
                          <p:cTn fill="hold">
                            <p:stCondLst>
                              <p:cond delay="4700"/>
                            </p:stCondLst>
                            <p:childTnLst>
                              <p:par>
                                <p:cTn fill="hold" nodeType="afterEffect" presetClass="exit" presetID="10" presetSubtype="0">
                                  <p:stCondLst>
                                    <p:cond delay="0"/>
                                  </p:stCondLst>
                                  <p:childTnLst>
                                    <p:animEffect filter="fade" transition="out">
                                      <p:cBhvr>
                                        <p:cTn dur="2000"/>
                                        <p:tgtEl>
                                          <p:spTgt spid="225"/>
                                        </p:tgtEl>
                                      </p:cBhvr>
                                    </p:animEffect>
                                    <p:set>
                                      <p:cBhvr>
                                        <p:cTn dur="1" fill="hold">
                                          <p:stCondLst>
                                            <p:cond delay="2000"/>
                                          </p:stCondLst>
                                        </p:cTn>
                                        <p:tgtEl>
                                          <p:spTgt spid="225"/>
                                        </p:tgtEl>
                                        <p:attrNameLst>
                                          <p:attrName>style.visibility</p:attrName>
                                        </p:attrNameLst>
                                      </p:cBhvr>
                                      <p:to>
                                        <p:strVal val="hidden"/>
                                      </p:to>
                                    </p:set>
                                  </p:childTnLst>
                                </p:cTn>
                              </p:par>
                            </p:childTnLst>
                          </p:cTn>
                        </p:par>
                        <p:par>
                          <p:cTn fill="hold">
                            <p:stCondLst>
                              <p:cond delay="6700"/>
                            </p:stCondLst>
                            <p:childTnLst>
                              <p:par>
                                <p:cTn fill="hold" nodeType="after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2000"/>
                                        <p:tgtEl>
                                          <p:spTgt spid="226"/>
                                        </p:tgtEl>
                                      </p:cBhvr>
                                    </p:animEffect>
                                  </p:childTnLst>
                                </p:cTn>
                              </p:par>
                            </p:childTnLst>
                          </p:cTn>
                        </p:par>
                        <p:par>
                          <p:cTn fill="hold">
                            <p:stCondLst>
                              <p:cond delay="8700"/>
                            </p:stCondLst>
                            <p:childTnLst>
                              <p:par>
                                <p:cTn fill="hold" nodeType="afterEffect" presetClass="exit" presetID="10" presetSubtype="0">
                                  <p:stCondLst>
                                    <p:cond delay="0"/>
                                  </p:stCondLst>
                                  <p:childTnLst>
                                    <p:animEffect filter="fade" transition="out">
                                      <p:cBhvr>
                                        <p:cTn dur="2000"/>
                                        <p:tgtEl>
                                          <p:spTgt spid="226"/>
                                        </p:tgtEl>
                                      </p:cBhvr>
                                    </p:animEffect>
                                    <p:set>
                                      <p:cBhvr>
                                        <p:cTn dur="1" fill="hold">
                                          <p:stCondLst>
                                            <p:cond delay="2000"/>
                                          </p:stCondLst>
                                        </p:cTn>
                                        <p:tgtEl>
                                          <p:spTgt spid="226"/>
                                        </p:tgtEl>
                                        <p:attrNameLst>
                                          <p:attrName>style.visibility</p:attrName>
                                        </p:attrNameLst>
                                      </p:cBhvr>
                                      <p:to>
                                        <p:strVal val="hidden"/>
                                      </p:to>
                                    </p:set>
                                  </p:childTnLst>
                                </p:cTn>
                              </p:par>
                            </p:childTnLst>
                          </p:cTn>
                        </p:par>
                        <p:par>
                          <p:cTn fill="hold">
                            <p:stCondLst>
                              <p:cond delay="10700"/>
                            </p:stCondLst>
                            <p:childTnLst>
                              <p:par>
                                <p:cTn fill="hold" nodeType="after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1000"/>
                                        <p:tgtEl>
                                          <p:spTgt spid="227"/>
                                        </p:tgtEl>
                                      </p:cBhvr>
                                    </p:animEffect>
                                  </p:childTnLst>
                                </p:cTn>
                              </p:par>
                            </p:childTnLst>
                          </p:cTn>
                        </p:par>
                        <p:par>
                          <p:cTn fill="hold">
                            <p:stCondLst>
                              <p:cond delay="11700"/>
                            </p:stCondLst>
                            <p:childTnLst>
                              <p:par>
                                <p:cTn fill="hold" nodeType="after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2000"/>
                                        <p:tgtEl>
                                          <p:spTgt spid="228"/>
                                        </p:tgtEl>
                                      </p:cBhvr>
                                    </p:animEffect>
                                  </p:childTnLst>
                                </p:cTn>
                              </p:par>
                            </p:childTnLst>
                          </p:cTn>
                        </p:par>
                        <p:par>
                          <p:cTn fill="hold">
                            <p:stCondLst>
                              <p:cond delay="13700"/>
                            </p:stCondLst>
                            <p:childTnLst>
                              <p:par>
                                <p:cTn fill="hold" nodeType="after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1000"/>
                                        <p:tgtEl>
                                          <p:spTgt spid="2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p21"/>
          <p:cNvPicPr preferRelativeResize="0"/>
          <p:nvPr/>
        </p:nvPicPr>
        <p:blipFill>
          <a:blip r:embed="rId3">
            <a:alphaModFix/>
          </a:blip>
          <a:stretch>
            <a:fillRect/>
          </a:stretch>
        </p:blipFill>
        <p:spPr>
          <a:xfrm>
            <a:off x="111200" y="4298775"/>
            <a:ext cx="2152650" cy="685800"/>
          </a:xfrm>
          <a:prstGeom prst="rect">
            <a:avLst/>
          </a:prstGeom>
          <a:noFill/>
          <a:ln>
            <a:noFill/>
          </a:ln>
        </p:spPr>
      </p:pic>
      <p:pic>
        <p:nvPicPr>
          <p:cNvPr id="235" name="Google Shape;235;p21"/>
          <p:cNvPicPr preferRelativeResize="0"/>
          <p:nvPr/>
        </p:nvPicPr>
        <p:blipFill>
          <a:blip r:embed="rId4">
            <a:alphaModFix/>
          </a:blip>
          <a:stretch>
            <a:fillRect/>
          </a:stretch>
        </p:blipFill>
        <p:spPr>
          <a:xfrm>
            <a:off x="2610050" y="4298775"/>
            <a:ext cx="4133850" cy="685800"/>
          </a:xfrm>
          <a:prstGeom prst="rect">
            <a:avLst/>
          </a:prstGeom>
          <a:noFill/>
          <a:ln>
            <a:noFill/>
          </a:ln>
        </p:spPr>
      </p:pic>
      <p:sp>
        <p:nvSpPr>
          <p:cNvPr id="236" name="Google Shape;236;p21"/>
          <p:cNvSpPr txBox="1"/>
          <p:nvPr/>
        </p:nvSpPr>
        <p:spPr>
          <a:xfrm>
            <a:off x="967975" y="446200"/>
            <a:ext cx="6741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oppins"/>
                <a:ea typeface="Poppins"/>
                <a:cs typeface="Poppins"/>
                <a:sym typeface="Poppins"/>
              </a:rPr>
              <a:t>This game was </a:t>
            </a:r>
            <a:r>
              <a:rPr lang="en">
                <a:solidFill>
                  <a:schemeClr val="lt1"/>
                </a:solidFill>
                <a:latin typeface="Poppins"/>
                <a:ea typeface="Poppins"/>
                <a:cs typeface="Poppins"/>
                <a:sym typeface="Poppins"/>
              </a:rPr>
              <a:t>specifically</a:t>
            </a:r>
            <a:r>
              <a:rPr lang="en">
                <a:solidFill>
                  <a:schemeClr val="lt1"/>
                </a:solidFill>
                <a:latin typeface="Poppins"/>
                <a:ea typeface="Poppins"/>
                <a:cs typeface="Poppins"/>
                <a:sym typeface="Poppins"/>
              </a:rPr>
              <a:t> made to introduce people to the mental condition that is DID and what it is like to live with it</a:t>
            </a:r>
            <a:endParaRPr>
              <a:solidFill>
                <a:schemeClr val="lt1"/>
              </a:solidFill>
              <a:latin typeface="Poppins"/>
              <a:ea typeface="Poppins"/>
              <a:cs typeface="Poppins"/>
              <a:sym typeface="Poppins"/>
            </a:endParaRPr>
          </a:p>
        </p:txBody>
      </p:sp>
      <p:pic>
        <p:nvPicPr>
          <p:cNvPr id="237" name="Google Shape;237;p21"/>
          <p:cNvPicPr preferRelativeResize="0"/>
          <p:nvPr/>
        </p:nvPicPr>
        <p:blipFill rotWithShape="1">
          <a:blip r:embed="rId5">
            <a:alphaModFix/>
          </a:blip>
          <a:srcRect b="12878" l="58063" r="27597" t="61603"/>
          <a:stretch/>
        </p:blipFill>
        <p:spPr>
          <a:xfrm>
            <a:off x="414500" y="376000"/>
            <a:ext cx="616589" cy="685800"/>
          </a:xfrm>
          <a:prstGeom prst="rect">
            <a:avLst/>
          </a:prstGeom>
          <a:noFill/>
          <a:ln>
            <a:noFill/>
          </a:ln>
        </p:spPr>
      </p:pic>
      <p:sp>
        <p:nvSpPr>
          <p:cNvPr id="238" name="Google Shape;238;p21"/>
          <p:cNvSpPr txBox="1"/>
          <p:nvPr/>
        </p:nvSpPr>
        <p:spPr>
          <a:xfrm>
            <a:off x="967975" y="1175225"/>
            <a:ext cx="67413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oppins"/>
                <a:ea typeface="Poppins"/>
                <a:cs typeface="Poppins"/>
                <a:sym typeface="Poppins"/>
              </a:rPr>
              <a:t>DissociaFred is a butterfly effect game that lets players </a:t>
            </a:r>
            <a:r>
              <a:rPr lang="en">
                <a:solidFill>
                  <a:schemeClr val="lt1"/>
                </a:solidFill>
                <a:latin typeface="Poppins"/>
                <a:ea typeface="Poppins"/>
                <a:cs typeface="Poppins"/>
                <a:sym typeface="Poppins"/>
              </a:rPr>
              <a:t>explore</a:t>
            </a:r>
            <a:r>
              <a:rPr lang="en">
                <a:solidFill>
                  <a:schemeClr val="lt1"/>
                </a:solidFill>
                <a:latin typeface="Poppins"/>
                <a:ea typeface="Poppins"/>
                <a:cs typeface="Poppins"/>
                <a:sym typeface="Poppins"/>
              </a:rPr>
              <a:t> the Timberlam State University campus and everything they have to offer. It is also a life simulation as one could live through these real potential situations</a:t>
            </a:r>
            <a:endParaRPr>
              <a:solidFill>
                <a:schemeClr val="lt1"/>
              </a:solidFill>
              <a:latin typeface="Poppins"/>
              <a:ea typeface="Poppins"/>
              <a:cs typeface="Poppins"/>
              <a:sym typeface="Poppins"/>
            </a:endParaRPr>
          </a:p>
        </p:txBody>
      </p:sp>
      <p:pic>
        <p:nvPicPr>
          <p:cNvPr id="239" name="Google Shape;239;p21"/>
          <p:cNvPicPr preferRelativeResize="0"/>
          <p:nvPr/>
        </p:nvPicPr>
        <p:blipFill rotWithShape="1">
          <a:blip r:embed="rId5">
            <a:alphaModFix/>
          </a:blip>
          <a:srcRect b="12878" l="58063" r="27597" t="61603"/>
          <a:stretch/>
        </p:blipFill>
        <p:spPr>
          <a:xfrm>
            <a:off x="414500" y="1175225"/>
            <a:ext cx="616589" cy="685800"/>
          </a:xfrm>
          <a:prstGeom prst="rect">
            <a:avLst/>
          </a:prstGeom>
          <a:noFill/>
          <a:ln>
            <a:noFill/>
          </a:ln>
        </p:spPr>
      </p:pic>
      <p:sp>
        <p:nvSpPr>
          <p:cNvPr id="240" name="Google Shape;240;p21"/>
          <p:cNvSpPr txBox="1"/>
          <p:nvPr/>
        </p:nvSpPr>
        <p:spPr>
          <a:xfrm>
            <a:off x="967975" y="2221925"/>
            <a:ext cx="6741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oppins"/>
                <a:ea typeface="Poppins"/>
                <a:cs typeface="Poppins"/>
                <a:sym typeface="Poppins"/>
              </a:rPr>
              <a:t>The game will give you clues as to what your next objective is as well as small task </a:t>
            </a:r>
            <a:r>
              <a:rPr lang="en">
                <a:solidFill>
                  <a:schemeClr val="lt1"/>
                </a:solidFill>
                <a:latin typeface="Poppins"/>
                <a:ea typeface="Poppins"/>
                <a:cs typeface="Poppins"/>
                <a:sym typeface="Poppins"/>
              </a:rPr>
              <a:t>you can do to interact with other NPC’s and build relationships, or break them</a:t>
            </a:r>
            <a:endParaRPr>
              <a:solidFill>
                <a:schemeClr val="lt1"/>
              </a:solidFill>
              <a:latin typeface="Poppins"/>
              <a:ea typeface="Poppins"/>
              <a:cs typeface="Poppins"/>
              <a:sym typeface="Poppins"/>
            </a:endParaRPr>
          </a:p>
        </p:txBody>
      </p:sp>
      <p:pic>
        <p:nvPicPr>
          <p:cNvPr id="241" name="Google Shape;241;p21"/>
          <p:cNvPicPr preferRelativeResize="0"/>
          <p:nvPr/>
        </p:nvPicPr>
        <p:blipFill rotWithShape="1">
          <a:blip r:embed="rId5">
            <a:alphaModFix/>
          </a:blip>
          <a:srcRect b="12878" l="58063" r="27597" t="61603"/>
          <a:stretch/>
        </p:blipFill>
        <p:spPr>
          <a:xfrm>
            <a:off x="414500" y="2221925"/>
            <a:ext cx="616589" cy="685800"/>
          </a:xfrm>
          <a:prstGeom prst="rect">
            <a:avLst/>
          </a:prstGeom>
          <a:noFill/>
          <a:ln>
            <a:noFill/>
          </a:ln>
        </p:spPr>
      </p:pic>
      <p:sp>
        <p:nvSpPr>
          <p:cNvPr id="242" name="Google Shape;242;p21"/>
          <p:cNvSpPr txBox="1"/>
          <p:nvPr/>
        </p:nvSpPr>
        <p:spPr>
          <a:xfrm>
            <a:off x="967975" y="3156925"/>
            <a:ext cx="6741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oppins"/>
                <a:ea typeface="Poppins"/>
                <a:cs typeface="Poppins"/>
                <a:sym typeface="Poppins"/>
              </a:rPr>
              <a:t>We want to make the game feel as real as possible so their will be some points in the game where you have limited to no control of the gameplay  and will have to sit there for the ride</a:t>
            </a:r>
            <a:endParaRPr>
              <a:solidFill>
                <a:schemeClr val="lt1"/>
              </a:solidFill>
              <a:latin typeface="Poppins"/>
              <a:ea typeface="Poppins"/>
              <a:cs typeface="Poppins"/>
              <a:sym typeface="Poppins"/>
            </a:endParaRPr>
          </a:p>
        </p:txBody>
      </p:sp>
      <p:pic>
        <p:nvPicPr>
          <p:cNvPr id="243" name="Google Shape;243;p21"/>
          <p:cNvPicPr preferRelativeResize="0"/>
          <p:nvPr/>
        </p:nvPicPr>
        <p:blipFill rotWithShape="1">
          <a:blip r:embed="rId5">
            <a:alphaModFix/>
          </a:blip>
          <a:srcRect b="12878" l="58063" r="27597" t="61603"/>
          <a:stretch/>
        </p:blipFill>
        <p:spPr>
          <a:xfrm>
            <a:off x="414500" y="3156925"/>
            <a:ext cx="616589" cy="685800"/>
          </a:xfrm>
          <a:prstGeom prst="rect">
            <a:avLst/>
          </a:prstGeom>
          <a:noFill/>
          <a:ln>
            <a:noFill/>
          </a:ln>
        </p:spPr>
      </p:pic>
      <p:sp>
        <p:nvSpPr>
          <p:cNvPr id="244" name="Google Shape;244;p21"/>
          <p:cNvSpPr txBox="1"/>
          <p:nvPr/>
        </p:nvSpPr>
        <p:spPr>
          <a:xfrm>
            <a:off x="7127100" y="4681850"/>
            <a:ext cx="1968900" cy="400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solidFill>
                  <a:srgbClr val="32C3E2"/>
                </a:solidFill>
                <a:latin typeface="Poppins Light"/>
                <a:ea typeface="Poppins Light"/>
                <a:cs typeface="Poppins Light"/>
                <a:sym typeface="Poppins Light"/>
              </a:rPr>
              <a:t>(click to continue)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500"/>
                                        <p:tgtEl>
                                          <p:spTgt spid="234"/>
                                        </p:tgtEl>
                                      </p:cBhvr>
                                    </p:animEffect>
                                  </p:childTnLst>
                                </p:cTn>
                              </p:par>
                            </p:childTnLst>
                          </p:cTn>
                        </p:par>
                        <p:par>
                          <p:cTn fill="hold">
                            <p:stCondLst>
                              <p:cond delay="500"/>
                            </p:stCondLst>
                            <p:childTnLst>
                              <p:par>
                                <p:cTn fill="hold" nodeType="after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500"/>
                                        <p:tgtEl>
                                          <p:spTgt spid="235"/>
                                        </p:tgtEl>
                                      </p:cBhvr>
                                    </p:animEffect>
                                  </p:childTnLst>
                                </p:cTn>
                              </p:par>
                            </p:childTnLst>
                          </p:cTn>
                        </p:par>
                        <p:par>
                          <p:cTn fill="hold">
                            <p:stCondLst>
                              <p:cond delay="1000"/>
                            </p:stCondLst>
                            <p:childTnLst>
                              <p:par>
                                <p:cTn fill="hold" nodeType="after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1000"/>
                                        <p:tgtEl>
                                          <p:spTgt spid="237"/>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2000"/>
                                        <p:tgtEl>
                                          <p:spTgt spid="236"/>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239"/>
                                        </p:tgtEl>
                                        <p:attrNameLst>
                                          <p:attrName>style.visibility</p:attrName>
                                        </p:attrNameLst>
                                      </p:cBhvr>
                                      <p:to>
                                        <p:strVal val="visible"/>
                                      </p:to>
                                    </p:set>
                                    <p:animEffect filter="fade" transition="in">
                                      <p:cBhvr>
                                        <p:cTn dur="1000"/>
                                        <p:tgtEl>
                                          <p:spTgt spid="239"/>
                                        </p:tgtEl>
                                      </p:cBhvr>
                                    </p:animEffect>
                                  </p:childTnLst>
                                </p:cTn>
                              </p:par>
                            </p:childTnLst>
                          </p:cTn>
                        </p:par>
                        <p:par>
                          <p:cTn fill="hold">
                            <p:stCondLst>
                              <p:cond delay="5000"/>
                            </p:stCondLst>
                            <p:childTnLst>
                              <p:par>
                                <p:cTn fill="hold" nodeType="after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2000"/>
                                        <p:tgtEl>
                                          <p:spTgt spid="238"/>
                                        </p:tgtEl>
                                      </p:cBhvr>
                                    </p:animEffect>
                                  </p:childTnLst>
                                </p:cTn>
                              </p:par>
                            </p:childTnLst>
                          </p:cTn>
                        </p:par>
                        <p:par>
                          <p:cTn fill="hold">
                            <p:stCondLst>
                              <p:cond delay="7000"/>
                            </p:stCondLst>
                            <p:childTnLst>
                              <p:par>
                                <p:cTn fill="hold" nodeType="after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1000"/>
                                        <p:tgtEl>
                                          <p:spTgt spid="241"/>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240"/>
                                        </p:tgtEl>
                                        <p:attrNameLst>
                                          <p:attrName>style.visibility</p:attrName>
                                        </p:attrNameLst>
                                      </p:cBhvr>
                                      <p:to>
                                        <p:strVal val="visible"/>
                                      </p:to>
                                    </p:set>
                                    <p:animEffect filter="fade" transition="in">
                                      <p:cBhvr>
                                        <p:cTn dur="2000"/>
                                        <p:tgtEl>
                                          <p:spTgt spid="240"/>
                                        </p:tgtEl>
                                      </p:cBhvr>
                                    </p:animEffect>
                                  </p:childTnLst>
                                </p:cTn>
                              </p:par>
                            </p:childTnLst>
                          </p:cTn>
                        </p:par>
                        <p:par>
                          <p:cTn fill="hold">
                            <p:stCondLst>
                              <p:cond delay="10000"/>
                            </p:stCondLst>
                            <p:childTnLst>
                              <p:par>
                                <p:cTn fill="hold" nodeType="after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1000"/>
                                        <p:tgtEl>
                                          <p:spTgt spid="243"/>
                                        </p:tgtEl>
                                      </p:cBhvr>
                                    </p:animEffect>
                                  </p:childTnLst>
                                </p:cTn>
                              </p:par>
                            </p:childTnLst>
                          </p:cTn>
                        </p:par>
                        <p:par>
                          <p:cTn fill="hold">
                            <p:stCondLst>
                              <p:cond delay="11000"/>
                            </p:stCondLst>
                            <p:childTnLst>
                              <p:par>
                                <p:cTn fill="hold" nodeType="afterEffect" presetClass="entr" presetID="10" presetSubtype="0">
                                  <p:stCondLst>
                                    <p:cond delay="0"/>
                                  </p:stCondLst>
                                  <p:childTnLst>
                                    <p:set>
                                      <p:cBhvr>
                                        <p:cTn dur="1" fill="hold">
                                          <p:stCondLst>
                                            <p:cond delay="0"/>
                                          </p:stCondLst>
                                        </p:cTn>
                                        <p:tgtEl>
                                          <p:spTgt spid="242"/>
                                        </p:tgtEl>
                                        <p:attrNameLst>
                                          <p:attrName>style.visibility</p:attrName>
                                        </p:attrNameLst>
                                      </p:cBhvr>
                                      <p:to>
                                        <p:strVal val="visible"/>
                                      </p:to>
                                    </p:set>
                                    <p:animEffect filter="fade" transition="in">
                                      <p:cBhvr>
                                        <p:cTn dur="2000"/>
                                        <p:tgtEl>
                                          <p:spTgt spid="242"/>
                                        </p:tgtEl>
                                      </p:cBhvr>
                                    </p:animEffect>
                                  </p:childTnLst>
                                </p:cTn>
                              </p:par>
                            </p:childTnLst>
                          </p:cTn>
                        </p:par>
                        <p:par>
                          <p:cTn fill="hold">
                            <p:stCondLst>
                              <p:cond delay="13000"/>
                            </p:stCondLst>
                            <p:childTnLst>
                              <p:par>
                                <p:cTn fill="hold" nodeType="after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1000"/>
                                        <p:tgtEl>
                                          <p:spTgt spid="24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